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0" r:id="rId4"/>
    <p:sldId id="276" r:id="rId5"/>
    <p:sldId id="262" r:id="rId7"/>
    <p:sldId id="258" r:id="rId8"/>
    <p:sldId id="261" r:id="rId9"/>
    <p:sldId id="272" r:id="rId10"/>
    <p:sldId id="257" r:id="rId11"/>
    <p:sldId id="274" r:id="rId12"/>
    <p:sldId id="260" r:id="rId13"/>
    <p:sldId id="265" r:id="rId14"/>
    <p:sldId id="266" r:id="rId15"/>
    <p:sldId id="269" r:id="rId16"/>
    <p:sldId id="294" r:id="rId17"/>
    <p:sldId id="295" r:id="rId18"/>
    <p:sldId id="278" r:id="rId19"/>
    <p:sldId id="27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8C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80" y="7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8D089A-1CB9-4C78-94F6-23FBF6D84C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BB0C8-3483-4D2C-9907-B2A84BC0F42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4EF106-1E2A-4FB0-95F9-085718850E3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342174" y="72465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2940939" y="153420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539704" y="2343758"/>
            <a:ext cx="6223546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369057" y="1901192"/>
            <a:ext cx="2755839" cy="3018777"/>
          </a:xfrm>
          <a:custGeom>
            <a:avLst/>
            <a:gdLst>
              <a:gd name="connsiteX0" fmla="*/ 1676463 w 2755839"/>
              <a:gd name="connsiteY0" fmla="*/ 0 h 3018777"/>
              <a:gd name="connsiteX1" fmla="*/ 2755839 w 2755839"/>
              <a:gd name="connsiteY1" fmla="*/ 2194020 h 3018777"/>
              <a:gd name="connsiteX2" fmla="*/ 1079376 w 2755839"/>
              <a:gd name="connsiteY2" fmla="*/ 3018777 h 3018777"/>
              <a:gd name="connsiteX3" fmla="*/ 0 w 2755839"/>
              <a:gd name="connsiteY3" fmla="*/ 824756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676463" y="0"/>
                </a:moveTo>
                <a:lnTo>
                  <a:pt x="2755839" y="2194020"/>
                </a:lnTo>
                <a:lnTo>
                  <a:pt x="1079376" y="3018777"/>
                </a:lnTo>
                <a:lnTo>
                  <a:pt x="0" y="824756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2768511" y="1901192"/>
            <a:ext cx="2305954" cy="2760317"/>
          </a:xfrm>
          <a:custGeom>
            <a:avLst/>
            <a:gdLst>
              <a:gd name="connsiteX0" fmla="*/ 1833084 w 2305954"/>
              <a:gd name="connsiteY0" fmla="*/ 0 h 2760317"/>
              <a:gd name="connsiteX1" fmla="*/ 2305954 w 2305954"/>
              <a:gd name="connsiteY1" fmla="*/ 2398994 h 2760317"/>
              <a:gd name="connsiteX2" fmla="*/ 472870 w 2305954"/>
              <a:gd name="connsiteY2" fmla="*/ 2760317 h 2760317"/>
              <a:gd name="connsiteX3" fmla="*/ 0 w 2305954"/>
              <a:gd name="connsiteY3" fmla="*/ 361322 h 27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954" h="2760317">
                <a:moveTo>
                  <a:pt x="1833084" y="0"/>
                </a:moveTo>
                <a:lnTo>
                  <a:pt x="2305954" y="2398994"/>
                </a:lnTo>
                <a:lnTo>
                  <a:pt x="472870" y="2760317"/>
                </a:lnTo>
                <a:lnTo>
                  <a:pt x="0" y="361322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5161822" y="1228806"/>
            <a:ext cx="1868355" cy="2445154"/>
          </a:xfrm>
          <a:custGeom>
            <a:avLst/>
            <a:gdLst>
              <a:gd name="connsiteX0" fmla="*/ 0 w 1868355"/>
              <a:gd name="connsiteY0" fmla="*/ 0 h 2445154"/>
              <a:gd name="connsiteX1" fmla="*/ 1868355 w 1868355"/>
              <a:gd name="connsiteY1" fmla="*/ 0 h 2445154"/>
              <a:gd name="connsiteX2" fmla="*/ 1868355 w 1868355"/>
              <a:gd name="connsiteY2" fmla="*/ 2445154 h 2445154"/>
              <a:gd name="connsiteX3" fmla="*/ 0 w 1868355"/>
              <a:gd name="connsiteY3" fmla="*/ 2445154 h 2445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8355" h="2445154">
                <a:moveTo>
                  <a:pt x="0" y="0"/>
                </a:moveTo>
                <a:lnTo>
                  <a:pt x="1868355" y="0"/>
                </a:lnTo>
                <a:lnTo>
                  <a:pt x="1868355" y="2445154"/>
                </a:lnTo>
                <a:lnTo>
                  <a:pt x="0" y="244515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3"/>
          </p:nvPr>
        </p:nvSpPr>
        <p:spPr>
          <a:xfrm>
            <a:off x="7117534" y="1901192"/>
            <a:ext cx="2305954" cy="2760317"/>
          </a:xfrm>
          <a:custGeom>
            <a:avLst/>
            <a:gdLst>
              <a:gd name="connsiteX0" fmla="*/ 472870 w 2305954"/>
              <a:gd name="connsiteY0" fmla="*/ 0 h 2760317"/>
              <a:gd name="connsiteX1" fmla="*/ 2305954 w 2305954"/>
              <a:gd name="connsiteY1" fmla="*/ 361322 h 2760317"/>
              <a:gd name="connsiteX2" fmla="*/ 1833083 w 2305954"/>
              <a:gd name="connsiteY2" fmla="*/ 2760317 h 2760317"/>
              <a:gd name="connsiteX3" fmla="*/ 0 w 2305954"/>
              <a:gd name="connsiteY3" fmla="*/ 2398994 h 27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954" h="2760317">
                <a:moveTo>
                  <a:pt x="472870" y="0"/>
                </a:moveTo>
                <a:lnTo>
                  <a:pt x="2305954" y="361322"/>
                </a:lnTo>
                <a:lnTo>
                  <a:pt x="1833083" y="2760317"/>
                </a:lnTo>
                <a:lnTo>
                  <a:pt x="0" y="239899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067104" y="1901192"/>
            <a:ext cx="2755839" cy="3018777"/>
          </a:xfrm>
          <a:custGeom>
            <a:avLst/>
            <a:gdLst>
              <a:gd name="connsiteX0" fmla="*/ 1079376 w 2755839"/>
              <a:gd name="connsiteY0" fmla="*/ 0 h 3018777"/>
              <a:gd name="connsiteX1" fmla="*/ 2755839 w 2755839"/>
              <a:gd name="connsiteY1" fmla="*/ 824756 h 3018777"/>
              <a:gd name="connsiteX2" fmla="*/ 1676463 w 2755839"/>
              <a:gd name="connsiteY2" fmla="*/ 3018777 h 3018777"/>
              <a:gd name="connsiteX3" fmla="*/ 0 w 2755839"/>
              <a:gd name="connsiteY3" fmla="*/ 2194020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079376" y="0"/>
                </a:moveTo>
                <a:lnTo>
                  <a:pt x="2755839" y="824756"/>
                </a:lnTo>
                <a:lnTo>
                  <a:pt x="1676463" y="3018777"/>
                </a:lnTo>
                <a:lnTo>
                  <a:pt x="0" y="219402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2616200" y="1193799"/>
            <a:ext cx="6705600" cy="3766236"/>
          </a:xfrm>
          <a:custGeom>
            <a:avLst/>
            <a:gdLst>
              <a:gd name="connsiteX0" fmla="*/ 0 w 6705600"/>
              <a:gd name="connsiteY0" fmla="*/ 0 h 3766236"/>
              <a:gd name="connsiteX1" fmla="*/ 6705600 w 6705600"/>
              <a:gd name="connsiteY1" fmla="*/ 0 h 3766236"/>
              <a:gd name="connsiteX2" fmla="*/ 6705600 w 6705600"/>
              <a:gd name="connsiteY2" fmla="*/ 3766236 h 3766236"/>
              <a:gd name="connsiteX3" fmla="*/ 0 w 6705600"/>
              <a:gd name="connsiteY3" fmla="*/ 3766236 h 3766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05600" h="3766236">
                <a:moveTo>
                  <a:pt x="0" y="0"/>
                </a:moveTo>
                <a:lnTo>
                  <a:pt x="6705600" y="0"/>
                </a:lnTo>
                <a:lnTo>
                  <a:pt x="6705600" y="3766236"/>
                </a:lnTo>
                <a:lnTo>
                  <a:pt x="0" y="3766236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881855" y="3841900"/>
            <a:ext cx="3278192" cy="2236270"/>
          </a:xfrm>
          <a:custGeom>
            <a:avLst/>
            <a:gdLst>
              <a:gd name="connsiteX0" fmla="*/ 2954055 w 3278192"/>
              <a:gd name="connsiteY0" fmla="*/ 0 h 2236270"/>
              <a:gd name="connsiteX1" fmla="*/ 3278192 w 3278192"/>
              <a:gd name="connsiteY1" fmla="*/ 1659161 h 2236270"/>
              <a:gd name="connsiteX2" fmla="*/ 324137 w 3278192"/>
              <a:gd name="connsiteY2" fmla="*/ 2236270 h 2236270"/>
              <a:gd name="connsiteX3" fmla="*/ 0 w 3278192"/>
              <a:gd name="connsiteY3" fmla="*/ 577110 h 223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8192" h="2236270">
                <a:moveTo>
                  <a:pt x="2954055" y="0"/>
                </a:moveTo>
                <a:lnTo>
                  <a:pt x="3278192" y="1659161"/>
                </a:lnTo>
                <a:lnTo>
                  <a:pt x="324137" y="2236270"/>
                </a:lnTo>
                <a:lnTo>
                  <a:pt x="0" y="57711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133555" y="3863783"/>
            <a:ext cx="3278192" cy="2236270"/>
          </a:xfrm>
          <a:custGeom>
            <a:avLst/>
            <a:gdLst>
              <a:gd name="connsiteX0" fmla="*/ 2954055 w 3278192"/>
              <a:gd name="connsiteY0" fmla="*/ 0 h 2236270"/>
              <a:gd name="connsiteX1" fmla="*/ 3278192 w 3278192"/>
              <a:gd name="connsiteY1" fmla="*/ 1659161 h 2236270"/>
              <a:gd name="connsiteX2" fmla="*/ 324137 w 3278192"/>
              <a:gd name="connsiteY2" fmla="*/ 2236270 h 2236270"/>
              <a:gd name="connsiteX3" fmla="*/ 0 w 3278192"/>
              <a:gd name="connsiteY3" fmla="*/ 577110 h 223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8192" h="2236270">
                <a:moveTo>
                  <a:pt x="2954055" y="0"/>
                </a:moveTo>
                <a:lnTo>
                  <a:pt x="3278192" y="1659161"/>
                </a:lnTo>
                <a:lnTo>
                  <a:pt x="324137" y="2236270"/>
                </a:lnTo>
                <a:lnTo>
                  <a:pt x="0" y="57711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421721" y="2740566"/>
            <a:ext cx="5588679" cy="313891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5562600" y="892716"/>
            <a:ext cx="5588679" cy="313891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496456" y="1111988"/>
            <a:ext cx="7199088" cy="4717311"/>
          </a:xfrm>
          <a:prstGeom prst="ellipse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962939" y="1695450"/>
            <a:ext cx="3961666" cy="3399466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238749" y="1420569"/>
            <a:ext cx="5990311" cy="3949228"/>
          </a:xfrm>
          <a:prstGeom prst="cloud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78981" y="1337572"/>
            <a:ext cx="3057671" cy="3737157"/>
          </a:xfrm>
          <a:custGeom>
            <a:avLst/>
            <a:gdLst>
              <a:gd name="connsiteX0" fmla="*/ 485626 w 3057671"/>
              <a:gd name="connsiteY0" fmla="*/ 0 h 3737157"/>
              <a:gd name="connsiteX1" fmla="*/ 3057671 w 3057671"/>
              <a:gd name="connsiteY1" fmla="*/ 371069 h 3737157"/>
              <a:gd name="connsiteX2" fmla="*/ 2572044 w 3057671"/>
              <a:gd name="connsiteY2" fmla="*/ 3737157 h 3737157"/>
              <a:gd name="connsiteX3" fmla="*/ 0 w 3057671"/>
              <a:gd name="connsiteY3" fmla="*/ 3366087 h 3737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7671" h="3737157">
                <a:moveTo>
                  <a:pt x="485626" y="0"/>
                </a:moveTo>
                <a:lnTo>
                  <a:pt x="3057671" y="371069"/>
                </a:lnTo>
                <a:lnTo>
                  <a:pt x="2572044" y="3737157"/>
                </a:lnTo>
                <a:lnTo>
                  <a:pt x="0" y="3366087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4030144" y="1584880"/>
            <a:ext cx="2670919" cy="3391073"/>
          </a:xfrm>
          <a:custGeom>
            <a:avLst/>
            <a:gdLst>
              <a:gd name="connsiteX0" fmla="*/ 2479199 w 2670919"/>
              <a:gd name="connsiteY0" fmla="*/ 0 h 3391073"/>
              <a:gd name="connsiteX1" fmla="*/ 2670919 w 2670919"/>
              <a:gd name="connsiteY1" fmla="*/ 3244578 h 3391073"/>
              <a:gd name="connsiteX2" fmla="*/ 191721 w 2670919"/>
              <a:gd name="connsiteY2" fmla="*/ 3391073 h 3391073"/>
              <a:gd name="connsiteX3" fmla="*/ 0 w 2670919"/>
              <a:gd name="connsiteY3" fmla="*/ 146495 h 339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0919" h="3391073">
                <a:moveTo>
                  <a:pt x="2479199" y="0"/>
                </a:moveTo>
                <a:lnTo>
                  <a:pt x="2670919" y="3244578"/>
                </a:lnTo>
                <a:lnTo>
                  <a:pt x="191721" y="3391073"/>
                </a:lnTo>
                <a:lnTo>
                  <a:pt x="0" y="146495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093946" y="1704712"/>
            <a:ext cx="4526046" cy="3370017"/>
          </a:xfrm>
          <a:custGeom>
            <a:avLst/>
            <a:gdLst>
              <a:gd name="connsiteX0" fmla="*/ 400321 w 4526046"/>
              <a:gd name="connsiteY0" fmla="*/ 0 h 3370017"/>
              <a:gd name="connsiteX1" fmla="*/ 4526046 w 4526046"/>
              <a:gd name="connsiteY1" fmla="*/ 595219 h 3370017"/>
              <a:gd name="connsiteX2" fmla="*/ 4125725 w 4526046"/>
              <a:gd name="connsiteY2" fmla="*/ 3370017 h 3370017"/>
              <a:gd name="connsiteX3" fmla="*/ 0 w 4526046"/>
              <a:gd name="connsiteY3" fmla="*/ 2774797 h 3370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6046" h="3370017">
                <a:moveTo>
                  <a:pt x="400321" y="0"/>
                </a:moveTo>
                <a:lnTo>
                  <a:pt x="4526046" y="595219"/>
                </a:lnTo>
                <a:lnTo>
                  <a:pt x="4125725" y="3370017"/>
                </a:lnTo>
                <a:lnTo>
                  <a:pt x="0" y="2774797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404232" y="807090"/>
            <a:ext cx="6582437" cy="369706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7368144" y="2482838"/>
            <a:ext cx="3517912" cy="3517912"/>
          </a:xfrm>
          <a:custGeom>
            <a:avLst/>
            <a:gdLst>
              <a:gd name="connsiteX0" fmla="*/ 1221021 w 2442042"/>
              <a:gd name="connsiteY0" fmla="*/ 0 h 2442042"/>
              <a:gd name="connsiteX1" fmla="*/ 2442042 w 2442042"/>
              <a:gd name="connsiteY1" fmla="*/ 1221021 h 2442042"/>
              <a:gd name="connsiteX2" fmla="*/ 1221021 w 2442042"/>
              <a:gd name="connsiteY2" fmla="*/ 2442042 h 2442042"/>
              <a:gd name="connsiteX3" fmla="*/ 0 w 2442042"/>
              <a:gd name="connsiteY3" fmla="*/ 1221021 h 2442042"/>
              <a:gd name="connsiteX4" fmla="*/ 1221021 w 2442042"/>
              <a:gd name="connsiteY4" fmla="*/ 0 h 24420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42042" h="2442042">
                <a:moveTo>
                  <a:pt x="1221021" y="0"/>
                </a:moveTo>
                <a:cubicBezTo>
                  <a:pt x="1895372" y="0"/>
                  <a:pt x="2442042" y="546670"/>
                  <a:pt x="2442042" y="1221021"/>
                </a:cubicBezTo>
                <a:cubicBezTo>
                  <a:pt x="2442042" y="1895372"/>
                  <a:pt x="1895372" y="2442042"/>
                  <a:pt x="1221021" y="2442042"/>
                </a:cubicBezTo>
                <a:cubicBezTo>
                  <a:pt x="546670" y="2442042"/>
                  <a:pt x="0" y="1895372"/>
                  <a:pt x="0" y="1221021"/>
                </a:cubicBezTo>
                <a:cubicBezTo>
                  <a:pt x="0" y="546670"/>
                  <a:pt x="546670" y="0"/>
                  <a:pt x="122102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3"/>
          </p:nvPr>
        </p:nvSpPr>
        <p:spPr>
          <a:xfrm>
            <a:off x="2329080" y="3398774"/>
            <a:ext cx="2319119" cy="2319119"/>
          </a:xfrm>
          <a:custGeom>
            <a:avLst/>
            <a:gdLst>
              <a:gd name="connsiteX0" fmla="*/ 763551 w 1527102"/>
              <a:gd name="connsiteY0" fmla="*/ 0 h 1527102"/>
              <a:gd name="connsiteX1" fmla="*/ 1527102 w 1527102"/>
              <a:gd name="connsiteY1" fmla="*/ 763551 h 1527102"/>
              <a:gd name="connsiteX2" fmla="*/ 763551 w 1527102"/>
              <a:gd name="connsiteY2" fmla="*/ 1527102 h 1527102"/>
              <a:gd name="connsiteX3" fmla="*/ 0 w 1527102"/>
              <a:gd name="connsiteY3" fmla="*/ 763551 h 1527102"/>
              <a:gd name="connsiteX4" fmla="*/ 763551 w 1527102"/>
              <a:gd name="connsiteY4" fmla="*/ 0 h 152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7102" h="1527102">
                <a:moveTo>
                  <a:pt x="763551" y="0"/>
                </a:moveTo>
                <a:cubicBezTo>
                  <a:pt x="1185249" y="0"/>
                  <a:pt x="1527102" y="341853"/>
                  <a:pt x="1527102" y="763551"/>
                </a:cubicBezTo>
                <a:cubicBezTo>
                  <a:pt x="1527102" y="1185249"/>
                  <a:pt x="1185249" y="1527102"/>
                  <a:pt x="763551" y="1527102"/>
                </a:cubicBezTo>
                <a:cubicBezTo>
                  <a:pt x="341853" y="1527102"/>
                  <a:pt x="0" y="1185249"/>
                  <a:pt x="0" y="763551"/>
                </a:cubicBezTo>
                <a:cubicBezTo>
                  <a:pt x="0" y="341853"/>
                  <a:pt x="341853" y="0"/>
                  <a:pt x="76355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 dirty="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410199" y="898979"/>
            <a:ext cx="5835331" cy="4699000"/>
          </a:xfrm>
          <a:prstGeom prst="roundRect">
            <a:avLst>
              <a:gd name="adj" fmla="val 5721"/>
            </a:avLst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1049566" y="898978"/>
            <a:ext cx="3960643" cy="2224517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049566" y="3373462"/>
            <a:ext cx="3960643" cy="2224517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1616961" y="2794002"/>
            <a:ext cx="2885836" cy="324169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4873093" y="2794001"/>
            <a:ext cx="5771671" cy="3241691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616961" y="928990"/>
            <a:ext cx="2885836" cy="1620846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4873092" y="928990"/>
            <a:ext cx="5771671" cy="1620846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prstClr val="white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743F371-4BB1-4D21-BDD2-A0A5919C7E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D90F8A1-1267-4187-86CC-B2AE0BC943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image" Target="../media/image1.emf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2"/>
          <a:srcRect b="42914"/>
          <a:stretch>
            <a:fillRect/>
          </a:stretch>
        </p:blipFill>
        <p:spPr>
          <a:xfrm>
            <a:off x="-27423" y="0"/>
            <a:ext cx="12246846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6.jpeg"/><Relationship Id="rId6" Type="http://schemas.openxmlformats.org/officeDocument/2006/relationships/image" Target="../media/image5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5.xml"/><Relationship Id="rId6" Type="http://schemas.openxmlformats.org/officeDocument/2006/relationships/image" Target="../media/image38.emf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1.jpeg"/><Relationship Id="rId1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17.xml"/><Relationship Id="rId4" Type="http://schemas.openxmlformats.org/officeDocument/2006/relationships/image" Target="../media/image39.jpeg"/><Relationship Id="rId3" Type="http://schemas.openxmlformats.org/officeDocument/2006/relationships/image" Target="../media/image34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0.xml"/><Relationship Id="rId6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20.xml"/><Relationship Id="rId2" Type="http://schemas.openxmlformats.org/officeDocument/2006/relationships/tags" Target="../tags/tag19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0.jpeg"/><Relationship Id="rId1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0.em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1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2.emf"/><Relationship Id="rId5" Type="http://schemas.openxmlformats.org/officeDocument/2006/relationships/image" Target="../media/image11.png"/><Relationship Id="rId4" Type="http://schemas.openxmlformats.org/officeDocument/2006/relationships/image" Target="../media/image5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10.em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emf"/><Relationship Id="rId8" Type="http://schemas.openxmlformats.org/officeDocument/2006/relationships/tags" Target="../tags/tag3.xml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13.xml"/><Relationship Id="rId14" Type="http://schemas.openxmlformats.org/officeDocument/2006/relationships/image" Target="../media/image23.jpeg"/><Relationship Id="rId13" Type="http://schemas.openxmlformats.org/officeDocument/2006/relationships/image" Target="../media/image22.jpeg"/><Relationship Id="rId12" Type="http://schemas.openxmlformats.org/officeDocument/2006/relationships/image" Target="../media/image21.jpeg"/><Relationship Id="rId11" Type="http://schemas.openxmlformats.org/officeDocument/2006/relationships/image" Target="../media/image20.jpeg"/><Relationship Id="rId10" Type="http://schemas.openxmlformats.org/officeDocument/2006/relationships/image" Target="../media/image19.jpeg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emf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29.emf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33.emf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34.png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9.xml"/><Relationship Id="rId5" Type="http://schemas.openxmlformats.org/officeDocument/2006/relationships/image" Target="../media/image36.emf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8" y="5069114"/>
            <a:ext cx="11025135" cy="17888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3231" y="0"/>
            <a:ext cx="6858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1247" y="-1949752"/>
            <a:ext cx="6858000" cy="6858000"/>
          </a:xfrm>
          <a:prstGeom prst="rect">
            <a:avLst/>
          </a:prstGeom>
        </p:spPr>
      </p:pic>
      <p:pic>
        <p:nvPicPr>
          <p:cNvPr id="10" name="Mokoa - Sitting Next To You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221140" y="0"/>
            <a:ext cx="487363" cy="4873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20" y="0"/>
            <a:ext cx="2124300" cy="2047199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668643" y="3755125"/>
            <a:ext cx="6455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西亚非洲研究所</a:t>
            </a:r>
            <a:r>
              <a:rPr lang="en-US" altLang="zh-CN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年迎六一亲子活动</a:t>
            </a:r>
            <a:endParaRPr lang="zh-CN" altLang="en-US" sz="2800" b="1" dirty="0">
              <a:solidFill>
                <a:srgbClr val="FFA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84509" y="3296547"/>
            <a:ext cx="3833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2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幸福家庭伴童成长</a:t>
            </a:r>
            <a:r>
              <a:rPr lang="en-US" altLang="zh-CN" sz="2800" b="1" dirty="0">
                <a:solidFill>
                  <a:srgbClr val="C2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800" b="1" dirty="0">
              <a:solidFill>
                <a:srgbClr val="C2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0">
        <p14:vortex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23453" y="2740566"/>
            <a:ext cx="4185214" cy="3138911"/>
          </a:xfrm>
        </p:spPr>
      </p:pic>
      <p:pic>
        <p:nvPicPr>
          <p:cNvPr id="9" name="图片占位符 8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79848" y="892716"/>
            <a:ext cx="2354183" cy="3138911"/>
          </a:xfrm>
        </p:spPr>
      </p:pic>
      <p:sp>
        <p:nvSpPr>
          <p:cNvPr id="4" name="sunny-day-weather-symbol_52017"/>
          <p:cNvSpPr>
            <a:spLocks noChangeAspect="1"/>
          </p:cNvSpPr>
          <p:nvPr/>
        </p:nvSpPr>
        <p:spPr bwMode="auto">
          <a:xfrm>
            <a:off x="824052" y="485090"/>
            <a:ext cx="1778739" cy="1770387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48774" y="770872"/>
            <a:ext cx="4185213" cy="2123659"/>
            <a:chOff x="8159537" y="795711"/>
            <a:chExt cx="3646856" cy="2495457"/>
          </a:xfrm>
        </p:grpSpPr>
        <p:sp>
          <p:nvSpPr>
            <p:cNvPr id="13" name="矩形 12"/>
            <p:cNvSpPr/>
            <p:nvPr>
              <p:custDataLst>
                <p:tags r:id="rId3"/>
              </p:custDataLst>
            </p:nvPr>
          </p:nvSpPr>
          <p:spPr>
            <a:xfrm>
              <a:off x="8159537" y="795711"/>
              <a:ext cx="2072390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chemeClr val="bg1"/>
                  </a:solidFill>
                  <a:cs typeface="+mn-ea"/>
                  <a:sym typeface="+mn-lt"/>
                </a:rPr>
                <a:t>Stweet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>
              <p:custDataLst>
                <p:tags r:id="rId4"/>
              </p:custDataLst>
            </p:nvPr>
          </p:nvSpPr>
          <p:spPr>
            <a:xfrm>
              <a:off x="9367794" y="1555198"/>
              <a:ext cx="2438599" cy="17359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en-US" altLang="zh-CN" sz="4000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        </a:t>
              </a:r>
              <a:r>
                <a:rPr lang="zh-CN" altLang="en-US" sz="4000" b="1" kern="0" dirty="0">
                  <a:solidFill>
                    <a:srgbClr val="7030A0"/>
                  </a:solidFill>
                  <a:cs typeface="+mn-ea"/>
                  <a:sym typeface="+mn-lt"/>
                </a:rPr>
                <a:t>章波</a:t>
              </a:r>
              <a:endParaRPr lang="zh-CN" altLang="en-US" sz="4000" b="1" kern="0" dirty="0">
                <a:solidFill>
                  <a:srgbClr val="7030A0"/>
                </a:solidFill>
                <a:cs typeface="+mn-ea"/>
                <a:sym typeface="+mn-lt"/>
              </a:endParaRPr>
            </a:p>
            <a:p>
              <a:pPr>
                <a:defRPr/>
              </a:pP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>
            <p:custDataLst>
              <p:tags r:id="rId5"/>
            </p:custDataLst>
          </p:nvPr>
        </p:nvSpPr>
        <p:spPr>
          <a:xfrm>
            <a:off x="7937474" y="4557600"/>
            <a:ext cx="3651634" cy="11713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感谢你，宝贝。</a:t>
            </a:r>
            <a:endParaRPr lang="en-US" altLang="zh-CN" sz="20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bg1"/>
                </a:solidFill>
              </a:rPr>
              <a:t>因为你，花朵开放，果实芳香，随你而来的满天希望！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47524" y="5339077"/>
            <a:ext cx="1489950" cy="1080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4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usical-note_59264"/>
          <p:cNvSpPr>
            <a:spLocks noChangeAspect="1"/>
          </p:cNvSpPr>
          <p:nvPr/>
        </p:nvSpPr>
        <p:spPr bwMode="auto">
          <a:xfrm rot="1659134">
            <a:off x="780199" y="564309"/>
            <a:ext cx="1008533" cy="951447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musical-note_59264"/>
          <p:cNvSpPr>
            <a:spLocks noChangeAspect="1"/>
          </p:cNvSpPr>
          <p:nvPr/>
        </p:nvSpPr>
        <p:spPr bwMode="auto">
          <a:xfrm rot="19338648">
            <a:off x="4948216" y="893941"/>
            <a:ext cx="626186" cy="590742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musical-note_59264"/>
          <p:cNvSpPr>
            <a:spLocks noChangeAspect="1"/>
          </p:cNvSpPr>
          <p:nvPr/>
        </p:nvSpPr>
        <p:spPr bwMode="auto">
          <a:xfrm rot="21189808">
            <a:off x="10441786" y="813700"/>
            <a:ext cx="882137" cy="832205"/>
          </a:xfrm>
          <a:custGeom>
            <a:avLst/>
            <a:gdLst>
              <a:gd name="T0" fmla="*/ 248 w 255"/>
              <a:gd name="T1" fmla="*/ 0 h 242"/>
              <a:gd name="T2" fmla="*/ 59 w 255"/>
              <a:gd name="T3" fmla="*/ 0 h 242"/>
              <a:gd name="T4" fmla="*/ 51 w 255"/>
              <a:gd name="T5" fmla="*/ 7 h 242"/>
              <a:gd name="T6" fmla="*/ 51 w 255"/>
              <a:gd name="T7" fmla="*/ 145 h 242"/>
              <a:gd name="T8" fmla="*/ 49 w 255"/>
              <a:gd name="T9" fmla="*/ 144 h 242"/>
              <a:gd name="T10" fmla="*/ 0 w 255"/>
              <a:gd name="T11" fmla="*/ 193 h 242"/>
              <a:gd name="T12" fmla="*/ 49 w 255"/>
              <a:gd name="T13" fmla="*/ 242 h 242"/>
              <a:gd name="T14" fmla="*/ 98 w 255"/>
              <a:gd name="T15" fmla="*/ 194 h 242"/>
              <a:gd name="T16" fmla="*/ 98 w 255"/>
              <a:gd name="T17" fmla="*/ 194 h 242"/>
              <a:gd name="T18" fmla="*/ 98 w 255"/>
              <a:gd name="T19" fmla="*/ 193 h 242"/>
              <a:gd name="T20" fmla="*/ 98 w 255"/>
              <a:gd name="T21" fmla="*/ 69 h 242"/>
              <a:gd name="T22" fmla="*/ 209 w 255"/>
              <a:gd name="T23" fmla="*/ 69 h 242"/>
              <a:gd name="T24" fmla="*/ 209 w 255"/>
              <a:gd name="T25" fmla="*/ 145 h 242"/>
              <a:gd name="T26" fmla="*/ 206 w 255"/>
              <a:gd name="T27" fmla="*/ 144 h 242"/>
              <a:gd name="T28" fmla="*/ 158 w 255"/>
              <a:gd name="T29" fmla="*/ 193 h 242"/>
              <a:gd name="T30" fmla="*/ 206 w 255"/>
              <a:gd name="T31" fmla="*/ 242 h 242"/>
              <a:gd name="T32" fmla="*/ 255 w 255"/>
              <a:gd name="T33" fmla="*/ 193 h 242"/>
              <a:gd name="T34" fmla="*/ 255 w 255"/>
              <a:gd name="T35" fmla="*/ 7 h 242"/>
              <a:gd name="T36" fmla="*/ 248 w 255"/>
              <a:gd name="T37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55" h="242">
                <a:moveTo>
                  <a:pt x="248" y="0"/>
                </a:moveTo>
                <a:cubicBezTo>
                  <a:pt x="59" y="0"/>
                  <a:pt x="59" y="0"/>
                  <a:pt x="59" y="0"/>
                </a:cubicBezTo>
                <a:cubicBezTo>
                  <a:pt x="55" y="0"/>
                  <a:pt x="51" y="3"/>
                  <a:pt x="51" y="7"/>
                </a:cubicBezTo>
                <a:cubicBezTo>
                  <a:pt x="51" y="145"/>
                  <a:pt x="51" y="145"/>
                  <a:pt x="51" y="145"/>
                </a:cubicBezTo>
                <a:cubicBezTo>
                  <a:pt x="49" y="144"/>
                  <a:pt x="49" y="144"/>
                  <a:pt x="49" y="144"/>
                </a:cubicBezTo>
                <a:cubicBezTo>
                  <a:pt x="22" y="144"/>
                  <a:pt x="0" y="166"/>
                  <a:pt x="0" y="193"/>
                </a:cubicBezTo>
                <a:cubicBezTo>
                  <a:pt x="0" y="220"/>
                  <a:pt x="22" y="242"/>
                  <a:pt x="49" y="242"/>
                </a:cubicBezTo>
                <a:cubicBezTo>
                  <a:pt x="75" y="242"/>
                  <a:pt x="97" y="221"/>
                  <a:pt x="98" y="194"/>
                </a:cubicBezTo>
                <a:cubicBezTo>
                  <a:pt x="98" y="194"/>
                  <a:pt x="98" y="194"/>
                  <a:pt x="98" y="194"/>
                </a:cubicBezTo>
                <a:cubicBezTo>
                  <a:pt x="98" y="194"/>
                  <a:pt x="98" y="193"/>
                  <a:pt x="98" y="193"/>
                </a:cubicBezTo>
                <a:cubicBezTo>
                  <a:pt x="98" y="69"/>
                  <a:pt x="98" y="69"/>
                  <a:pt x="98" y="69"/>
                </a:cubicBezTo>
                <a:cubicBezTo>
                  <a:pt x="209" y="69"/>
                  <a:pt x="209" y="69"/>
                  <a:pt x="209" y="69"/>
                </a:cubicBezTo>
                <a:cubicBezTo>
                  <a:pt x="209" y="145"/>
                  <a:pt x="209" y="145"/>
                  <a:pt x="209" y="145"/>
                </a:cubicBezTo>
                <a:cubicBezTo>
                  <a:pt x="206" y="144"/>
                  <a:pt x="206" y="144"/>
                  <a:pt x="206" y="144"/>
                </a:cubicBezTo>
                <a:cubicBezTo>
                  <a:pt x="180" y="144"/>
                  <a:pt x="158" y="166"/>
                  <a:pt x="158" y="193"/>
                </a:cubicBezTo>
                <a:cubicBezTo>
                  <a:pt x="158" y="220"/>
                  <a:pt x="179" y="242"/>
                  <a:pt x="206" y="242"/>
                </a:cubicBezTo>
                <a:cubicBezTo>
                  <a:pt x="255" y="242"/>
                  <a:pt x="255" y="193"/>
                  <a:pt x="255" y="193"/>
                </a:cubicBezTo>
                <a:cubicBezTo>
                  <a:pt x="255" y="7"/>
                  <a:pt x="255" y="7"/>
                  <a:pt x="255" y="7"/>
                </a:cubicBezTo>
                <a:cubicBezTo>
                  <a:pt x="255" y="3"/>
                  <a:pt x="252" y="0"/>
                  <a:pt x="248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32964" y="5204966"/>
            <a:ext cx="1968457" cy="1211185"/>
            <a:chOff x="8159537" y="1248794"/>
            <a:chExt cx="2313083" cy="1423232"/>
          </a:xfrm>
        </p:grpSpPr>
        <p:sp>
          <p:nvSpPr>
            <p:cNvPr id="16" name="矩形 15"/>
            <p:cNvSpPr/>
            <p:nvPr>
              <p:custDataLst>
                <p:tags r:id="rId1"/>
              </p:custDataLst>
            </p:nvPr>
          </p:nvSpPr>
          <p:spPr>
            <a:xfrm>
              <a:off x="8159537" y="1248794"/>
              <a:ext cx="1772889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Happy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>
              <p:custDataLst>
                <p:tags r:id="rId2"/>
              </p:custDataLst>
            </p:nvPr>
          </p:nvSpPr>
          <p:spPr>
            <a:xfrm>
              <a:off x="8893746" y="1840208"/>
              <a:ext cx="1578874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73" t="63646"/>
          <a:stretch>
            <a:fillRect/>
          </a:stretch>
        </p:blipFill>
        <p:spPr>
          <a:xfrm>
            <a:off x="3452761" y="4295622"/>
            <a:ext cx="1877629" cy="2493135"/>
          </a:xfrm>
          <a:prstGeom prst="rect">
            <a:avLst/>
          </a:prstGeom>
        </p:spPr>
      </p:pic>
      <p:pic>
        <p:nvPicPr>
          <p:cNvPr id="13" name="图片占位符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63654" y="1695450"/>
            <a:ext cx="4357737" cy="3268302"/>
          </a:xfrm>
          <a:prstGeom prst="ellipse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387735" y="531135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李文刚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louds_22887"/>
          <p:cNvSpPr>
            <a:spLocks noChangeAspect="1"/>
          </p:cNvSpPr>
          <p:nvPr/>
        </p:nvSpPr>
        <p:spPr bwMode="auto">
          <a:xfrm>
            <a:off x="9502507" y="423490"/>
            <a:ext cx="1508393" cy="1161390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clouds_22887"/>
          <p:cNvSpPr>
            <a:spLocks noChangeAspect="1"/>
          </p:cNvSpPr>
          <p:nvPr/>
        </p:nvSpPr>
        <p:spPr bwMode="auto">
          <a:xfrm>
            <a:off x="6216592" y="832414"/>
            <a:ext cx="774700" cy="596482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clouds_22887"/>
          <p:cNvSpPr>
            <a:spLocks noChangeAspect="1"/>
          </p:cNvSpPr>
          <p:nvPr/>
        </p:nvSpPr>
        <p:spPr bwMode="auto">
          <a:xfrm flipH="1">
            <a:off x="3149302" y="529543"/>
            <a:ext cx="1067098" cy="821614"/>
          </a:xfrm>
          <a:custGeom>
            <a:avLst/>
            <a:gdLst>
              <a:gd name="connsiteX0" fmla="*/ 134036 w 338138"/>
              <a:gd name="connsiteY0" fmla="*/ 53975 h 260350"/>
              <a:gd name="connsiteX1" fmla="*/ 119531 w 338138"/>
              <a:gd name="connsiteY1" fmla="*/ 55283 h 260350"/>
              <a:gd name="connsiteX2" fmla="*/ 98434 w 338138"/>
              <a:gd name="connsiteY2" fmla="*/ 63131 h 260350"/>
              <a:gd name="connsiteX3" fmla="*/ 77337 w 338138"/>
              <a:gd name="connsiteY3" fmla="*/ 82751 h 260350"/>
              <a:gd name="connsiteX4" fmla="*/ 68107 w 338138"/>
              <a:gd name="connsiteY4" fmla="*/ 86675 h 260350"/>
              <a:gd name="connsiteX5" fmla="*/ 66788 w 338138"/>
              <a:gd name="connsiteY5" fmla="*/ 86675 h 260350"/>
              <a:gd name="connsiteX6" fmla="*/ 44372 w 338138"/>
              <a:gd name="connsiteY6" fmla="*/ 91907 h 260350"/>
              <a:gd name="connsiteX7" fmla="*/ 20638 w 338138"/>
              <a:gd name="connsiteY7" fmla="*/ 132456 h 260350"/>
              <a:gd name="connsiteX8" fmla="*/ 44372 w 338138"/>
              <a:gd name="connsiteY8" fmla="*/ 173004 h 260350"/>
              <a:gd name="connsiteX9" fmla="*/ 57558 w 338138"/>
              <a:gd name="connsiteY9" fmla="*/ 178236 h 260350"/>
              <a:gd name="connsiteX10" fmla="*/ 64151 w 338138"/>
              <a:gd name="connsiteY10" fmla="*/ 186084 h 260350"/>
              <a:gd name="connsiteX11" fmla="*/ 134036 w 338138"/>
              <a:gd name="connsiteY11" fmla="*/ 239713 h 260350"/>
              <a:gd name="connsiteX12" fmla="*/ 169638 w 338138"/>
              <a:gd name="connsiteY12" fmla="*/ 229249 h 260350"/>
              <a:gd name="connsiteX13" fmla="*/ 182823 w 338138"/>
              <a:gd name="connsiteY13" fmla="*/ 220093 h 260350"/>
              <a:gd name="connsiteX14" fmla="*/ 193372 w 338138"/>
              <a:gd name="connsiteY14" fmla="*/ 218785 h 260350"/>
              <a:gd name="connsiteX15" fmla="*/ 239522 w 338138"/>
              <a:gd name="connsiteY15" fmla="*/ 217477 h 260350"/>
              <a:gd name="connsiteX16" fmla="*/ 261938 w 338138"/>
              <a:gd name="connsiteY16" fmla="*/ 184776 h 260350"/>
              <a:gd name="connsiteX17" fmla="*/ 261938 w 338138"/>
              <a:gd name="connsiteY17" fmla="*/ 176928 h 260350"/>
              <a:gd name="connsiteX18" fmla="*/ 252708 w 338138"/>
              <a:gd name="connsiteY18" fmla="*/ 148152 h 260350"/>
              <a:gd name="connsiteX19" fmla="*/ 250071 w 338138"/>
              <a:gd name="connsiteY19" fmla="*/ 142920 h 260350"/>
              <a:gd name="connsiteX20" fmla="*/ 251389 w 338138"/>
              <a:gd name="connsiteY20" fmla="*/ 136380 h 260350"/>
              <a:gd name="connsiteX21" fmla="*/ 256664 w 338138"/>
              <a:gd name="connsiteY21" fmla="*/ 120684 h 260350"/>
              <a:gd name="connsiteX22" fmla="*/ 239522 w 338138"/>
              <a:gd name="connsiteY22" fmla="*/ 91907 h 260350"/>
              <a:gd name="connsiteX23" fmla="*/ 238204 w 338138"/>
              <a:gd name="connsiteY23" fmla="*/ 91907 h 260350"/>
              <a:gd name="connsiteX24" fmla="*/ 214469 w 338138"/>
              <a:gd name="connsiteY24" fmla="*/ 89291 h 260350"/>
              <a:gd name="connsiteX25" fmla="*/ 209195 w 338138"/>
              <a:gd name="connsiteY25" fmla="*/ 91907 h 260350"/>
              <a:gd name="connsiteX26" fmla="*/ 194691 w 338138"/>
              <a:gd name="connsiteY26" fmla="*/ 87983 h 260350"/>
              <a:gd name="connsiteX27" fmla="*/ 134036 w 338138"/>
              <a:gd name="connsiteY27" fmla="*/ 53975 h 260350"/>
              <a:gd name="connsiteX28" fmla="*/ 199018 w 338138"/>
              <a:gd name="connsiteY28" fmla="*/ 19050 h 260350"/>
              <a:gd name="connsiteX29" fmla="*/ 166107 w 338138"/>
              <a:gd name="connsiteY29" fmla="*/ 28295 h 260350"/>
              <a:gd name="connsiteX30" fmla="*/ 155575 w 338138"/>
              <a:gd name="connsiteY30" fmla="*/ 36219 h 260350"/>
              <a:gd name="connsiteX31" fmla="*/ 156892 w 338138"/>
              <a:gd name="connsiteY31" fmla="*/ 36219 h 260350"/>
              <a:gd name="connsiteX32" fmla="*/ 162157 w 338138"/>
              <a:gd name="connsiteY32" fmla="*/ 37540 h 260350"/>
              <a:gd name="connsiteX33" fmla="*/ 163474 w 338138"/>
              <a:gd name="connsiteY33" fmla="*/ 38861 h 260350"/>
              <a:gd name="connsiteX34" fmla="*/ 170056 w 338138"/>
              <a:gd name="connsiteY34" fmla="*/ 41502 h 260350"/>
              <a:gd name="connsiteX35" fmla="*/ 171373 w 338138"/>
              <a:gd name="connsiteY35" fmla="*/ 41502 h 260350"/>
              <a:gd name="connsiteX36" fmla="*/ 176638 w 338138"/>
              <a:gd name="connsiteY36" fmla="*/ 44143 h 260350"/>
              <a:gd name="connsiteX37" fmla="*/ 177955 w 338138"/>
              <a:gd name="connsiteY37" fmla="*/ 45464 h 260350"/>
              <a:gd name="connsiteX38" fmla="*/ 184537 w 338138"/>
              <a:gd name="connsiteY38" fmla="*/ 48105 h 260350"/>
              <a:gd name="connsiteX39" fmla="*/ 184537 w 338138"/>
              <a:gd name="connsiteY39" fmla="*/ 49426 h 260350"/>
              <a:gd name="connsiteX40" fmla="*/ 189803 w 338138"/>
              <a:gd name="connsiteY40" fmla="*/ 53388 h 260350"/>
              <a:gd name="connsiteX41" fmla="*/ 191120 w 338138"/>
              <a:gd name="connsiteY41" fmla="*/ 53388 h 260350"/>
              <a:gd name="connsiteX42" fmla="*/ 196385 w 338138"/>
              <a:gd name="connsiteY42" fmla="*/ 58671 h 260350"/>
              <a:gd name="connsiteX43" fmla="*/ 201651 w 338138"/>
              <a:gd name="connsiteY43" fmla="*/ 63954 h 260350"/>
              <a:gd name="connsiteX44" fmla="*/ 201651 w 338138"/>
              <a:gd name="connsiteY44" fmla="*/ 65274 h 260350"/>
              <a:gd name="connsiteX45" fmla="*/ 206917 w 338138"/>
              <a:gd name="connsiteY45" fmla="*/ 70557 h 260350"/>
              <a:gd name="connsiteX46" fmla="*/ 249044 w 338138"/>
              <a:gd name="connsiteY46" fmla="*/ 74519 h 260350"/>
              <a:gd name="connsiteX47" fmla="*/ 275373 w 338138"/>
              <a:gd name="connsiteY47" fmla="*/ 120744 h 260350"/>
              <a:gd name="connsiteX48" fmla="*/ 270107 w 338138"/>
              <a:gd name="connsiteY48" fmla="*/ 140554 h 260350"/>
              <a:gd name="connsiteX49" fmla="*/ 274057 w 338138"/>
              <a:gd name="connsiteY49" fmla="*/ 148478 h 260350"/>
              <a:gd name="connsiteX50" fmla="*/ 275373 w 338138"/>
              <a:gd name="connsiteY50" fmla="*/ 149799 h 260350"/>
              <a:gd name="connsiteX51" fmla="*/ 276690 w 338138"/>
              <a:gd name="connsiteY51" fmla="*/ 152441 h 260350"/>
              <a:gd name="connsiteX52" fmla="*/ 276690 w 338138"/>
              <a:gd name="connsiteY52" fmla="*/ 153761 h 260350"/>
              <a:gd name="connsiteX53" fmla="*/ 278006 w 338138"/>
              <a:gd name="connsiteY53" fmla="*/ 156403 h 260350"/>
              <a:gd name="connsiteX54" fmla="*/ 278006 w 338138"/>
              <a:gd name="connsiteY54" fmla="*/ 157723 h 260350"/>
              <a:gd name="connsiteX55" fmla="*/ 279323 w 338138"/>
              <a:gd name="connsiteY55" fmla="*/ 160365 h 260350"/>
              <a:gd name="connsiteX56" fmla="*/ 279323 w 338138"/>
              <a:gd name="connsiteY56" fmla="*/ 163006 h 260350"/>
              <a:gd name="connsiteX57" fmla="*/ 280639 w 338138"/>
              <a:gd name="connsiteY57" fmla="*/ 165647 h 260350"/>
              <a:gd name="connsiteX58" fmla="*/ 280639 w 338138"/>
              <a:gd name="connsiteY58" fmla="*/ 166968 h 260350"/>
              <a:gd name="connsiteX59" fmla="*/ 280639 w 338138"/>
              <a:gd name="connsiteY59" fmla="*/ 170930 h 260350"/>
              <a:gd name="connsiteX60" fmla="*/ 280639 w 338138"/>
              <a:gd name="connsiteY60" fmla="*/ 172251 h 260350"/>
              <a:gd name="connsiteX61" fmla="*/ 280639 w 338138"/>
              <a:gd name="connsiteY61" fmla="*/ 176213 h 260350"/>
              <a:gd name="connsiteX62" fmla="*/ 281956 w 338138"/>
              <a:gd name="connsiteY62" fmla="*/ 176213 h 260350"/>
              <a:gd name="connsiteX63" fmla="*/ 296437 w 338138"/>
              <a:gd name="connsiteY63" fmla="*/ 172251 h 260350"/>
              <a:gd name="connsiteX64" fmla="*/ 317500 w 338138"/>
              <a:gd name="connsiteY64" fmla="*/ 133951 h 260350"/>
              <a:gd name="connsiteX65" fmla="*/ 308285 w 338138"/>
              <a:gd name="connsiteY65" fmla="*/ 107537 h 260350"/>
              <a:gd name="connsiteX66" fmla="*/ 306968 w 338138"/>
              <a:gd name="connsiteY66" fmla="*/ 96971 h 260350"/>
              <a:gd name="connsiteX67" fmla="*/ 310918 w 338138"/>
              <a:gd name="connsiteY67" fmla="*/ 81123 h 260350"/>
              <a:gd name="connsiteX68" fmla="*/ 296437 w 338138"/>
              <a:gd name="connsiteY68" fmla="*/ 56030 h 260350"/>
              <a:gd name="connsiteX69" fmla="*/ 268791 w 338138"/>
              <a:gd name="connsiteY69" fmla="*/ 56030 h 260350"/>
              <a:gd name="connsiteX70" fmla="*/ 255626 w 338138"/>
              <a:gd name="connsiteY70" fmla="*/ 52068 h 260350"/>
              <a:gd name="connsiteX71" fmla="*/ 199018 w 338138"/>
              <a:gd name="connsiteY71" fmla="*/ 19050 h 260350"/>
              <a:gd name="connsiteX72" fmla="*/ 199449 w 338138"/>
              <a:gd name="connsiteY72" fmla="*/ 0 h 260350"/>
              <a:gd name="connsiteX73" fmla="*/ 268133 w 338138"/>
              <a:gd name="connsiteY73" fmla="*/ 35502 h 260350"/>
              <a:gd name="connsiteX74" fmla="*/ 307758 w 338138"/>
              <a:gd name="connsiteY74" fmla="*/ 39447 h 260350"/>
              <a:gd name="connsiteX75" fmla="*/ 332855 w 338138"/>
              <a:gd name="connsiteY75" fmla="*/ 81524 h 260350"/>
              <a:gd name="connsiteX76" fmla="*/ 328892 w 338138"/>
              <a:gd name="connsiteY76" fmla="*/ 101247 h 260350"/>
              <a:gd name="connsiteX77" fmla="*/ 338138 w 338138"/>
              <a:gd name="connsiteY77" fmla="*/ 134120 h 260350"/>
              <a:gd name="connsiteX78" fmla="*/ 306438 w 338138"/>
              <a:gd name="connsiteY78" fmla="*/ 189346 h 260350"/>
              <a:gd name="connsiteX79" fmla="*/ 278700 w 338138"/>
              <a:gd name="connsiteY79" fmla="*/ 197235 h 260350"/>
              <a:gd name="connsiteX80" fmla="*/ 248320 w 338138"/>
              <a:gd name="connsiteY80" fmla="*/ 235367 h 260350"/>
              <a:gd name="connsiteX81" fmla="*/ 190203 w 338138"/>
              <a:gd name="connsiteY81" fmla="*/ 239312 h 260350"/>
              <a:gd name="connsiteX82" fmla="*/ 179636 w 338138"/>
              <a:gd name="connsiteY82" fmla="*/ 247201 h 260350"/>
              <a:gd name="connsiteX83" fmla="*/ 133406 w 338138"/>
              <a:gd name="connsiteY83" fmla="*/ 260350 h 260350"/>
              <a:gd name="connsiteX84" fmla="*/ 46230 w 338138"/>
              <a:gd name="connsiteY84" fmla="*/ 195920 h 260350"/>
              <a:gd name="connsiteX85" fmla="*/ 33021 w 338138"/>
              <a:gd name="connsiteY85" fmla="*/ 190660 h 260350"/>
              <a:gd name="connsiteX86" fmla="*/ 0 w 338138"/>
              <a:gd name="connsiteY86" fmla="*/ 132805 h 260350"/>
              <a:gd name="connsiteX87" fmla="*/ 33021 w 338138"/>
              <a:gd name="connsiteY87" fmla="*/ 74949 h 260350"/>
              <a:gd name="connsiteX88" fmla="*/ 63401 w 338138"/>
              <a:gd name="connsiteY88" fmla="*/ 67060 h 260350"/>
              <a:gd name="connsiteX89" fmla="*/ 87176 w 338138"/>
              <a:gd name="connsiteY89" fmla="*/ 46022 h 260350"/>
              <a:gd name="connsiteX90" fmla="*/ 113593 w 338138"/>
              <a:gd name="connsiteY90" fmla="*/ 35502 h 260350"/>
              <a:gd name="connsiteX91" fmla="*/ 133406 w 338138"/>
              <a:gd name="connsiteY91" fmla="*/ 31558 h 260350"/>
              <a:gd name="connsiteX92" fmla="*/ 157181 w 338138"/>
              <a:gd name="connsiteY92" fmla="*/ 11834 h 260350"/>
              <a:gd name="connsiteX93" fmla="*/ 199449 w 338138"/>
              <a:gd name="connsiteY93" fmla="*/ 0 h 260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38138" h="260350">
                <a:moveTo>
                  <a:pt x="134036" y="53975"/>
                </a:moveTo>
                <a:cubicBezTo>
                  <a:pt x="128761" y="53975"/>
                  <a:pt x="123487" y="53975"/>
                  <a:pt x="119531" y="55283"/>
                </a:cubicBezTo>
                <a:cubicBezTo>
                  <a:pt x="111620" y="56591"/>
                  <a:pt x="105027" y="59207"/>
                  <a:pt x="98434" y="63131"/>
                </a:cubicBezTo>
                <a:cubicBezTo>
                  <a:pt x="89204" y="68363"/>
                  <a:pt x="82611" y="74903"/>
                  <a:pt x="77337" y="82751"/>
                </a:cubicBezTo>
                <a:cubicBezTo>
                  <a:pt x="74700" y="85367"/>
                  <a:pt x="72063" y="86675"/>
                  <a:pt x="68107" y="86675"/>
                </a:cubicBezTo>
                <a:cubicBezTo>
                  <a:pt x="68107" y="86675"/>
                  <a:pt x="68107" y="86675"/>
                  <a:pt x="66788" y="86675"/>
                </a:cubicBezTo>
                <a:cubicBezTo>
                  <a:pt x="60195" y="86675"/>
                  <a:pt x="50965" y="87983"/>
                  <a:pt x="44372" y="91907"/>
                </a:cubicBezTo>
                <a:cubicBezTo>
                  <a:pt x="29868" y="101064"/>
                  <a:pt x="20638" y="116760"/>
                  <a:pt x="20638" y="132456"/>
                </a:cubicBezTo>
                <a:cubicBezTo>
                  <a:pt x="20638" y="149460"/>
                  <a:pt x="29868" y="165156"/>
                  <a:pt x="44372" y="173004"/>
                </a:cubicBezTo>
                <a:cubicBezTo>
                  <a:pt x="48328" y="175620"/>
                  <a:pt x="52284" y="176928"/>
                  <a:pt x="57558" y="178236"/>
                </a:cubicBezTo>
                <a:cubicBezTo>
                  <a:pt x="61514" y="179544"/>
                  <a:pt x="64151" y="182160"/>
                  <a:pt x="64151" y="186084"/>
                </a:cubicBezTo>
                <a:cubicBezTo>
                  <a:pt x="72063" y="217477"/>
                  <a:pt x="101071" y="239713"/>
                  <a:pt x="134036" y="239713"/>
                </a:cubicBezTo>
                <a:cubicBezTo>
                  <a:pt x="145903" y="239713"/>
                  <a:pt x="159089" y="235789"/>
                  <a:pt x="169638" y="229249"/>
                </a:cubicBezTo>
                <a:cubicBezTo>
                  <a:pt x="174912" y="226633"/>
                  <a:pt x="178868" y="224017"/>
                  <a:pt x="182823" y="220093"/>
                </a:cubicBezTo>
                <a:cubicBezTo>
                  <a:pt x="185460" y="217477"/>
                  <a:pt x="190735" y="216169"/>
                  <a:pt x="193372" y="218785"/>
                </a:cubicBezTo>
                <a:cubicBezTo>
                  <a:pt x="207876" y="225325"/>
                  <a:pt x="225018" y="225325"/>
                  <a:pt x="239522" y="217477"/>
                </a:cubicBezTo>
                <a:cubicBezTo>
                  <a:pt x="251389" y="209629"/>
                  <a:pt x="259301" y="197857"/>
                  <a:pt x="261938" y="184776"/>
                </a:cubicBezTo>
                <a:cubicBezTo>
                  <a:pt x="261938" y="182160"/>
                  <a:pt x="261938" y="179544"/>
                  <a:pt x="261938" y="176928"/>
                </a:cubicBezTo>
                <a:cubicBezTo>
                  <a:pt x="261938" y="166464"/>
                  <a:pt x="259301" y="156000"/>
                  <a:pt x="252708" y="148152"/>
                </a:cubicBezTo>
                <a:cubicBezTo>
                  <a:pt x="251389" y="146844"/>
                  <a:pt x="250071" y="144228"/>
                  <a:pt x="250071" y="142920"/>
                </a:cubicBezTo>
                <a:cubicBezTo>
                  <a:pt x="250071" y="140304"/>
                  <a:pt x="250071" y="138996"/>
                  <a:pt x="251389" y="136380"/>
                </a:cubicBezTo>
                <a:cubicBezTo>
                  <a:pt x="254027" y="131148"/>
                  <a:pt x="256664" y="125916"/>
                  <a:pt x="256664" y="120684"/>
                </a:cubicBezTo>
                <a:cubicBezTo>
                  <a:pt x="256664" y="108912"/>
                  <a:pt x="250071" y="98448"/>
                  <a:pt x="239522" y="91907"/>
                </a:cubicBezTo>
                <a:cubicBezTo>
                  <a:pt x="239522" y="91907"/>
                  <a:pt x="238204" y="91907"/>
                  <a:pt x="238204" y="91907"/>
                </a:cubicBezTo>
                <a:cubicBezTo>
                  <a:pt x="230292" y="87983"/>
                  <a:pt x="222381" y="87983"/>
                  <a:pt x="214469" y="89291"/>
                </a:cubicBezTo>
                <a:cubicBezTo>
                  <a:pt x="213151" y="90599"/>
                  <a:pt x="210513" y="90599"/>
                  <a:pt x="209195" y="91907"/>
                </a:cubicBezTo>
                <a:cubicBezTo>
                  <a:pt x="203921" y="94524"/>
                  <a:pt x="198646" y="93215"/>
                  <a:pt x="194691" y="87983"/>
                </a:cubicBezTo>
                <a:cubicBezTo>
                  <a:pt x="182823" y="67055"/>
                  <a:pt x="159089" y="53975"/>
                  <a:pt x="134036" y="53975"/>
                </a:cubicBezTo>
                <a:close/>
                <a:moveTo>
                  <a:pt x="199018" y="19050"/>
                </a:moveTo>
                <a:cubicBezTo>
                  <a:pt x="187170" y="19050"/>
                  <a:pt x="176638" y="23012"/>
                  <a:pt x="166107" y="28295"/>
                </a:cubicBezTo>
                <a:cubicBezTo>
                  <a:pt x="162157" y="30936"/>
                  <a:pt x="159524" y="33578"/>
                  <a:pt x="155575" y="36219"/>
                </a:cubicBezTo>
                <a:cubicBezTo>
                  <a:pt x="155575" y="36219"/>
                  <a:pt x="156892" y="36219"/>
                  <a:pt x="156892" y="36219"/>
                </a:cubicBezTo>
                <a:cubicBezTo>
                  <a:pt x="158208" y="36219"/>
                  <a:pt x="160841" y="37540"/>
                  <a:pt x="162157" y="37540"/>
                </a:cubicBezTo>
                <a:cubicBezTo>
                  <a:pt x="163474" y="37540"/>
                  <a:pt x="163474" y="38861"/>
                  <a:pt x="163474" y="38861"/>
                </a:cubicBezTo>
                <a:cubicBezTo>
                  <a:pt x="166107" y="38861"/>
                  <a:pt x="168740" y="40181"/>
                  <a:pt x="170056" y="41502"/>
                </a:cubicBezTo>
                <a:cubicBezTo>
                  <a:pt x="170056" y="41502"/>
                  <a:pt x="171373" y="41502"/>
                  <a:pt x="171373" y="41502"/>
                </a:cubicBezTo>
                <a:cubicBezTo>
                  <a:pt x="172689" y="42823"/>
                  <a:pt x="175322" y="42823"/>
                  <a:pt x="176638" y="44143"/>
                </a:cubicBezTo>
                <a:cubicBezTo>
                  <a:pt x="176638" y="44143"/>
                  <a:pt x="177955" y="44143"/>
                  <a:pt x="177955" y="45464"/>
                </a:cubicBezTo>
                <a:cubicBezTo>
                  <a:pt x="180588" y="45464"/>
                  <a:pt x="181904" y="46785"/>
                  <a:pt x="184537" y="48105"/>
                </a:cubicBezTo>
                <a:cubicBezTo>
                  <a:pt x="184537" y="48105"/>
                  <a:pt x="184537" y="49426"/>
                  <a:pt x="184537" y="49426"/>
                </a:cubicBezTo>
                <a:cubicBezTo>
                  <a:pt x="185854" y="50747"/>
                  <a:pt x="188487" y="52068"/>
                  <a:pt x="189803" y="53388"/>
                </a:cubicBezTo>
                <a:cubicBezTo>
                  <a:pt x="189803" y="53388"/>
                  <a:pt x="191120" y="53388"/>
                  <a:pt x="191120" y="53388"/>
                </a:cubicBezTo>
                <a:cubicBezTo>
                  <a:pt x="192436" y="54709"/>
                  <a:pt x="195069" y="57350"/>
                  <a:pt x="196385" y="58671"/>
                </a:cubicBezTo>
                <a:cubicBezTo>
                  <a:pt x="197702" y="59992"/>
                  <a:pt x="199018" y="61312"/>
                  <a:pt x="201651" y="63954"/>
                </a:cubicBezTo>
                <a:cubicBezTo>
                  <a:pt x="201651" y="63954"/>
                  <a:pt x="201651" y="63954"/>
                  <a:pt x="201651" y="65274"/>
                </a:cubicBezTo>
                <a:cubicBezTo>
                  <a:pt x="204284" y="66595"/>
                  <a:pt x="205601" y="69237"/>
                  <a:pt x="206917" y="70557"/>
                </a:cubicBezTo>
                <a:cubicBezTo>
                  <a:pt x="220082" y="66595"/>
                  <a:pt x="235879" y="67916"/>
                  <a:pt x="249044" y="74519"/>
                </a:cubicBezTo>
                <a:cubicBezTo>
                  <a:pt x="264842" y="83764"/>
                  <a:pt x="275373" y="102254"/>
                  <a:pt x="275373" y="120744"/>
                </a:cubicBezTo>
                <a:cubicBezTo>
                  <a:pt x="275373" y="127347"/>
                  <a:pt x="274057" y="133951"/>
                  <a:pt x="270107" y="140554"/>
                </a:cubicBezTo>
                <a:cubicBezTo>
                  <a:pt x="272740" y="143196"/>
                  <a:pt x="272740" y="145837"/>
                  <a:pt x="274057" y="148478"/>
                </a:cubicBezTo>
                <a:cubicBezTo>
                  <a:pt x="275373" y="148478"/>
                  <a:pt x="275373" y="148478"/>
                  <a:pt x="275373" y="149799"/>
                </a:cubicBezTo>
                <a:cubicBezTo>
                  <a:pt x="275373" y="149799"/>
                  <a:pt x="275373" y="151120"/>
                  <a:pt x="276690" y="152441"/>
                </a:cubicBezTo>
                <a:cubicBezTo>
                  <a:pt x="276690" y="152441"/>
                  <a:pt x="276690" y="153761"/>
                  <a:pt x="276690" y="153761"/>
                </a:cubicBezTo>
                <a:cubicBezTo>
                  <a:pt x="276690" y="155082"/>
                  <a:pt x="278006" y="155082"/>
                  <a:pt x="278006" y="156403"/>
                </a:cubicBezTo>
                <a:cubicBezTo>
                  <a:pt x="278006" y="156403"/>
                  <a:pt x="278006" y="157723"/>
                  <a:pt x="278006" y="157723"/>
                </a:cubicBezTo>
                <a:cubicBezTo>
                  <a:pt x="279323" y="159044"/>
                  <a:pt x="279323" y="160365"/>
                  <a:pt x="279323" y="160365"/>
                </a:cubicBezTo>
                <a:cubicBezTo>
                  <a:pt x="279323" y="161685"/>
                  <a:pt x="279323" y="161685"/>
                  <a:pt x="279323" y="163006"/>
                </a:cubicBezTo>
                <a:cubicBezTo>
                  <a:pt x="279323" y="164327"/>
                  <a:pt x="280639" y="164327"/>
                  <a:pt x="280639" y="165647"/>
                </a:cubicBezTo>
                <a:cubicBezTo>
                  <a:pt x="280639" y="166968"/>
                  <a:pt x="280639" y="166968"/>
                  <a:pt x="280639" y="166968"/>
                </a:cubicBezTo>
                <a:cubicBezTo>
                  <a:pt x="280639" y="168289"/>
                  <a:pt x="280639" y="169610"/>
                  <a:pt x="280639" y="170930"/>
                </a:cubicBezTo>
                <a:cubicBezTo>
                  <a:pt x="280639" y="170930"/>
                  <a:pt x="280639" y="172251"/>
                  <a:pt x="280639" y="172251"/>
                </a:cubicBezTo>
                <a:cubicBezTo>
                  <a:pt x="280639" y="173572"/>
                  <a:pt x="280639" y="174892"/>
                  <a:pt x="280639" y="176213"/>
                </a:cubicBezTo>
                <a:cubicBezTo>
                  <a:pt x="280639" y="176213"/>
                  <a:pt x="281956" y="176213"/>
                  <a:pt x="281956" y="176213"/>
                </a:cubicBezTo>
                <a:cubicBezTo>
                  <a:pt x="285905" y="176213"/>
                  <a:pt x="291171" y="173572"/>
                  <a:pt x="296437" y="172251"/>
                </a:cubicBezTo>
                <a:cubicBezTo>
                  <a:pt x="309601" y="164327"/>
                  <a:pt x="317500" y="149799"/>
                  <a:pt x="317500" y="133951"/>
                </a:cubicBezTo>
                <a:cubicBezTo>
                  <a:pt x="317500" y="124706"/>
                  <a:pt x="313551" y="115461"/>
                  <a:pt x="308285" y="107537"/>
                </a:cubicBezTo>
                <a:cubicBezTo>
                  <a:pt x="305652" y="104895"/>
                  <a:pt x="305652" y="99613"/>
                  <a:pt x="306968" y="96971"/>
                </a:cubicBezTo>
                <a:cubicBezTo>
                  <a:pt x="309601" y="91688"/>
                  <a:pt x="310918" y="86406"/>
                  <a:pt x="310918" y="81123"/>
                </a:cubicBezTo>
                <a:cubicBezTo>
                  <a:pt x="310918" y="70557"/>
                  <a:pt x="305652" y="61312"/>
                  <a:pt x="296437" y="56030"/>
                </a:cubicBezTo>
                <a:cubicBezTo>
                  <a:pt x="288538" y="50747"/>
                  <a:pt x="276690" y="50747"/>
                  <a:pt x="268791" y="56030"/>
                </a:cubicBezTo>
                <a:cubicBezTo>
                  <a:pt x="263525" y="57350"/>
                  <a:pt x="258259" y="56030"/>
                  <a:pt x="255626" y="52068"/>
                </a:cubicBezTo>
                <a:cubicBezTo>
                  <a:pt x="243778" y="32257"/>
                  <a:pt x="222715" y="19050"/>
                  <a:pt x="199018" y="19050"/>
                </a:cubicBezTo>
                <a:close/>
                <a:moveTo>
                  <a:pt x="199449" y="0"/>
                </a:moveTo>
                <a:cubicBezTo>
                  <a:pt x="227187" y="0"/>
                  <a:pt x="252283" y="13149"/>
                  <a:pt x="268133" y="35502"/>
                </a:cubicBezTo>
                <a:cubicBezTo>
                  <a:pt x="281341" y="31558"/>
                  <a:pt x="295871" y="32873"/>
                  <a:pt x="307758" y="39447"/>
                </a:cubicBezTo>
                <a:cubicBezTo>
                  <a:pt x="322288" y="48651"/>
                  <a:pt x="332855" y="64430"/>
                  <a:pt x="332855" y="81524"/>
                </a:cubicBezTo>
                <a:cubicBezTo>
                  <a:pt x="332855" y="88098"/>
                  <a:pt x="330213" y="94673"/>
                  <a:pt x="328892" y="101247"/>
                </a:cubicBezTo>
                <a:cubicBezTo>
                  <a:pt x="334176" y="110452"/>
                  <a:pt x="338138" y="122286"/>
                  <a:pt x="338138" y="134120"/>
                </a:cubicBezTo>
                <a:cubicBezTo>
                  <a:pt x="338138" y="156473"/>
                  <a:pt x="326250" y="177511"/>
                  <a:pt x="306438" y="189346"/>
                </a:cubicBezTo>
                <a:cubicBezTo>
                  <a:pt x="298513" y="193290"/>
                  <a:pt x="289267" y="195920"/>
                  <a:pt x="278700" y="197235"/>
                </a:cubicBezTo>
                <a:cubicBezTo>
                  <a:pt x="273416" y="213014"/>
                  <a:pt x="262850" y="226163"/>
                  <a:pt x="248320" y="235367"/>
                </a:cubicBezTo>
                <a:cubicBezTo>
                  <a:pt x="231149" y="245886"/>
                  <a:pt x="208695" y="247201"/>
                  <a:pt x="190203" y="239312"/>
                </a:cubicBezTo>
                <a:cubicBezTo>
                  <a:pt x="187561" y="243256"/>
                  <a:pt x="183598" y="245886"/>
                  <a:pt x="179636" y="247201"/>
                </a:cubicBezTo>
                <a:cubicBezTo>
                  <a:pt x="165107" y="255090"/>
                  <a:pt x="149256" y="260350"/>
                  <a:pt x="133406" y="260350"/>
                </a:cubicBezTo>
                <a:cubicBezTo>
                  <a:pt x="93780" y="260350"/>
                  <a:pt x="58117" y="234052"/>
                  <a:pt x="46230" y="195920"/>
                </a:cubicBezTo>
                <a:cubicBezTo>
                  <a:pt x="42267" y="194605"/>
                  <a:pt x="36984" y="193290"/>
                  <a:pt x="33021" y="190660"/>
                </a:cubicBezTo>
                <a:cubicBezTo>
                  <a:pt x="13208" y="178826"/>
                  <a:pt x="0" y="156473"/>
                  <a:pt x="0" y="132805"/>
                </a:cubicBezTo>
                <a:cubicBezTo>
                  <a:pt x="0" y="109137"/>
                  <a:pt x="13208" y="86783"/>
                  <a:pt x="33021" y="74949"/>
                </a:cubicBezTo>
                <a:cubicBezTo>
                  <a:pt x="42267" y="69690"/>
                  <a:pt x="52834" y="67060"/>
                  <a:pt x="63401" y="67060"/>
                </a:cubicBezTo>
                <a:cubicBezTo>
                  <a:pt x="70005" y="57856"/>
                  <a:pt x="77930" y="51281"/>
                  <a:pt x="87176" y="46022"/>
                </a:cubicBezTo>
                <a:cubicBezTo>
                  <a:pt x="95101" y="40762"/>
                  <a:pt x="104347" y="38132"/>
                  <a:pt x="113593" y="35502"/>
                </a:cubicBezTo>
                <a:cubicBezTo>
                  <a:pt x="120197" y="32873"/>
                  <a:pt x="126802" y="31558"/>
                  <a:pt x="133406" y="31558"/>
                </a:cubicBezTo>
                <a:cubicBezTo>
                  <a:pt x="140010" y="23668"/>
                  <a:pt x="147935" y="17094"/>
                  <a:pt x="157181" y="11834"/>
                </a:cubicBezTo>
                <a:cubicBezTo>
                  <a:pt x="169069" y="3945"/>
                  <a:pt x="184919" y="0"/>
                  <a:pt x="19944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88377" y="1733463"/>
            <a:ext cx="2543304" cy="3391073"/>
          </a:xfrm>
        </p:spPr>
      </p:pic>
      <p:grpSp>
        <p:nvGrpSpPr>
          <p:cNvPr id="23" name="组合 22"/>
          <p:cNvGrpSpPr/>
          <p:nvPr/>
        </p:nvGrpSpPr>
        <p:grpSpPr>
          <a:xfrm>
            <a:off x="4331681" y="5152066"/>
            <a:ext cx="1968457" cy="1211185"/>
            <a:chOff x="8159537" y="1248794"/>
            <a:chExt cx="2313083" cy="1423232"/>
          </a:xfrm>
        </p:grpSpPr>
        <p:sp>
          <p:nvSpPr>
            <p:cNvPr id="24" name="矩形 23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772889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Happy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3"/>
              </p:custDataLst>
            </p:nvPr>
          </p:nvSpPr>
          <p:spPr>
            <a:xfrm>
              <a:off x="8893746" y="1840208"/>
              <a:ext cx="1578874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>
            <p:custDataLst>
              <p:tags r:id="rId4"/>
            </p:custDataLst>
          </p:nvPr>
        </p:nvSpPr>
        <p:spPr>
          <a:xfrm>
            <a:off x="6924957" y="5211481"/>
            <a:ext cx="49622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</a:rPr>
              <a:t>亲爱的宝贝：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因为有了你，一切变得更美好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可爱的小宝宝，</a:t>
            </a:r>
            <a:endParaRPr lang="en-US" altLang="zh-CN" sz="2000" dirty="0">
              <a:solidFill>
                <a:schemeClr val="bg1"/>
              </a:solidFill>
            </a:endParaRPr>
          </a:p>
          <a:p>
            <a:r>
              <a:rPr lang="zh-CN" altLang="en-US" sz="2000" dirty="0">
                <a:solidFill>
                  <a:schemeClr val="bg1"/>
                </a:solidFill>
              </a:rPr>
              <a:t>人生道路上，愿你健康成长，幸福快乐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5" t="59794" r="65795" b="3365"/>
          <a:stretch>
            <a:fillRect/>
          </a:stretch>
        </p:blipFill>
        <p:spPr>
          <a:xfrm>
            <a:off x="917898" y="4716490"/>
            <a:ext cx="2275447" cy="18777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571218" y="4587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许彩杰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75339" y="969217"/>
            <a:ext cx="5835331" cy="4376498"/>
          </a:xfrm>
        </p:spPr>
      </p:pic>
      <p:sp>
        <p:nvSpPr>
          <p:cNvPr id="7" name="feather_93351"/>
          <p:cNvSpPr>
            <a:spLocks noChangeAspect="1"/>
          </p:cNvSpPr>
          <p:nvPr/>
        </p:nvSpPr>
        <p:spPr bwMode="auto">
          <a:xfrm>
            <a:off x="7910670" y="0"/>
            <a:ext cx="1580463" cy="1451303"/>
          </a:xfrm>
          <a:custGeom>
            <a:avLst/>
            <a:gdLst>
              <a:gd name="T0" fmla="*/ 255 w 259"/>
              <a:gd name="T1" fmla="*/ 5 h 249"/>
              <a:gd name="T2" fmla="*/ 188 w 259"/>
              <a:gd name="T3" fmla="*/ 28 h 249"/>
              <a:gd name="T4" fmla="*/ 176 w 259"/>
              <a:gd name="T5" fmla="*/ 44 h 249"/>
              <a:gd name="T6" fmla="*/ 174 w 259"/>
              <a:gd name="T7" fmla="*/ 55 h 249"/>
              <a:gd name="T8" fmla="*/ 172 w 259"/>
              <a:gd name="T9" fmla="*/ 40 h 249"/>
              <a:gd name="T10" fmla="*/ 170 w 259"/>
              <a:gd name="T11" fmla="*/ 39 h 249"/>
              <a:gd name="T12" fmla="*/ 168 w 259"/>
              <a:gd name="T13" fmla="*/ 39 h 249"/>
              <a:gd name="T14" fmla="*/ 148 w 259"/>
              <a:gd name="T15" fmla="*/ 52 h 249"/>
              <a:gd name="T16" fmla="*/ 136 w 259"/>
              <a:gd name="T17" fmla="*/ 70 h 249"/>
              <a:gd name="T18" fmla="*/ 131 w 259"/>
              <a:gd name="T19" fmla="*/ 98 h 249"/>
              <a:gd name="T20" fmla="*/ 126 w 259"/>
              <a:gd name="T21" fmla="*/ 71 h 249"/>
              <a:gd name="T22" fmla="*/ 125 w 259"/>
              <a:gd name="T23" fmla="*/ 70 h 249"/>
              <a:gd name="T24" fmla="*/ 124 w 259"/>
              <a:gd name="T25" fmla="*/ 70 h 249"/>
              <a:gd name="T26" fmla="*/ 108 w 259"/>
              <a:gd name="T27" fmla="*/ 85 h 249"/>
              <a:gd name="T28" fmla="*/ 100 w 259"/>
              <a:gd name="T29" fmla="*/ 101 h 249"/>
              <a:gd name="T30" fmla="*/ 92 w 259"/>
              <a:gd name="T31" fmla="*/ 145 h 249"/>
              <a:gd name="T32" fmla="*/ 87 w 259"/>
              <a:gd name="T33" fmla="*/ 116 h 249"/>
              <a:gd name="T34" fmla="*/ 86 w 259"/>
              <a:gd name="T35" fmla="*/ 114 h 249"/>
              <a:gd name="T36" fmla="*/ 84 w 259"/>
              <a:gd name="T37" fmla="*/ 115 h 249"/>
              <a:gd name="T38" fmla="*/ 64 w 259"/>
              <a:gd name="T39" fmla="*/ 181 h 249"/>
              <a:gd name="T40" fmla="*/ 1 w 259"/>
              <a:gd name="T41" fmla="*/ 244 h 249"/>
              <a:gd name="T42" fmla="*/ 0 w 259"/>
              <a:gd name="T43" fmla="*/ 247 h 249"/>
              <a:gd name="T44" fmla="*/ 3 w 259"/>
              <a:gd name="T45" fmla="*/ 248 h 249"/>
              <a:gd name="T46" fmla="*/ 28 w 259"/>
              <a:gd name="T47" fmla="*/ 243 h 249"/>
              <a:gd name="T48" fmla="*/ 36 w 259"/>
              <a:gd name="T49" fmla="*/ 238 h 249"/>
              <a:gd name="T50" fmla="*/ 79 w 259"/>
              <a:gd name="T51" fmla="*/ 196 h 249"/>
              <a:gd name="T52" fmla="*/ 144 w 259"/>
              <a:gd name="T53" fmla="*/ 176 h 249"/>
              <a:gd name="T54" fmla="*/ 145 w 259"/>
              <a:gd name="T55" fmla="*/ 174 h 249"/>
              <a:gd name="T56" fmla="*/ 144 w 259"/>
              <a:gd name="T57" fmla="*/ 173 h 249"/>
              <a:gd name="T58" fmla="*/ 115 w 259"/>
              <a:gd name="T59" fmla="*/ 168 h 249"/>
              <a:gd name="T60" fmla="*/ 159 w 259"/>
              <a:gd name="T61" fmla="*/ 160 h 249"/>
              <a:gd name="T62" fmla="*/ 175 w 259"/>
              <a:gd name="T63" fmla="*/ 152 h 249"/>
              <a:gd name="T64" fmla="*/ 190 w 259"/>
              <a:gd name="T65" fmla="*/ 136 h 249"/>
              <a:gd name="T66" fmla="*/ 190 w 259"/>
              <a:gd name="T67" fmla="*/ 134 h 249"/>
              <a:gd name="T68" fmla="*/ 189 w 259"/>
              <a:gd name="T69" fmla="*/ 133 h 249"/>
              <a:gd name="T70" fmla="*/ 162 w 259"/>
              <a:gd name="T71" fmla="*/ 128 h 249"/>
              <a:gd name="T72" fmla="*/ 190 w 259"/>
              <a:gd name="T73" fmla="*/ 123 h 249"/>
              <a:gd name="T74" fmla="*/ 208 w 259"/>
              <a:gd name="T75" fmla="*/ 112 h 249"/>
              <a:gd name="T76" fmla="*/ 221 w 259"/>
              <a:gd name="T77" fmla="*/ 91 h 249"/>
              <a:gd name="T78" fmla="*/ 221 w 259"/>
              <a:gd name="T79" fmla="*/ 89 h 249"/>
              <a:gd name="T80" fmla="*/ 219 w 259"/>
              <a:gd name="T81" fmla="*/ 88 h 249"/>
              <a:gd name="T82" fmla="*/ 205 w 259"/>
              <a:gd name="T83" fmla="*/ 85 h 249"/>
              <a:gd name="T84" fmla="*/ 216 w 259"/>
              <a:gd name="T85" fmla="*/ 83 h 249"/>
              <a:gd name="T86" fmla="*/ 232 w 259"/>
              <a:gd name="T87" fmla="*/ 71 h 249"/>
              <a:gd name="T88" fmla="*/ 255 w 259"/>
              <a:gd name="T89" fmla="*/ 5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59" h="249">
                <a:moveTo>
                  <a:pt x="255" y="5"/>
                </a:moveTo>
                <a:cubicBezTo>
                  <a:pt x="251" y="0"/>
                  <a:pt x="221" y="11"/>
                  <a:pt x="188" y="28"/>
                </a:cubicBezTo>
                <a:cubicBezTo>
                  <a:pt x="182" y="31"/>
                  <a:pt x="177" y="37"/>
                  <a:pt x="176" y="44"/>
                </a:cubicBezTo>
                <a:cubicBezTo>
                  <a:pt x="174" y="55"/>
                  <a:pt x="174" y="55"/>
                  <a:pt x="174" y="55"/>
                </a:cubicBezTo>
                <a:cubicBezTo>
                  <a:pt x="172" y="40"/>
                  <a:pt x="172" y="40"/>
                  <a:pt x="172" y="40"/>
                </a:cubicBezTo>
                <a:cubicBezTo>
                  <a:pt x="172" y="40"/>
                  <a:pt x="171" y="39"/>
                  <a:pt x="170" y="39"/>
                </a:cubicBezTo>
                <a:cubicBezTo>
                  <a:pt x="170" y="38"/>
                  <a:pt x="169" y="38"/>
                  <a:pt x="168" y="39"/>
                </a:cubicBezTo>
                <a:cubicBezTo>
                  <a:pt x="161" y="43"/>
                  <a:pt x="154" y="47"/>
                  <a:pt x="148" y="52"/>
                </a:cubicBezTo>
                <a:cubicBezTo>
                  <a:pt x="142" y="56"/>
                  <a:pt x="137" y="62"/>
                  <a:pt x="136" y="70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26" y="71"/>
                  <a:pt x="126" y="71"/>
                  <a:pt x="126" y="71"/>
                </a:cubicBezTo>
                <a:cubicBezTo>
                  <a:pt x="126" y="70"/>
                  <a:pt x="126" y="70"/>
                  <a:pt x="125" y="70"/>
                </a:cubicBezTo>
                <a:cubicBezTo>
                  <a:pt x="125" y="70"/>
                  <a:pt x="124" y="70"/>
                  <a:pt x="124" y="70"/>
                </a:cubicBezTo>
                <a:cubicBezTo>
                  <a:pt x="118" y="75"/>
                  <a:pt x="113" y="79"/>
                  <a:pt x="108" y="85"/>
                </a:cubicBezTo>
                <a:cubicBezTo>
                  <a:pt x="104" y="89"/>
                  <a:pt x="101" y="95"/>
                  <a:pt x="100" y="101"/>
                </a:cubicBezTo>
                <a:cubicBezTo>
                  <a:pt x="92" y="145"/>
                  <a:pt x="92" y="145"/>
                  <a:pt x="92" y="145"/>
                </a:cubicBezTo>
                <a:cubicBezTo>
                  <a:pt x="87" y="116"/>
                  <a:pt x="87" y="116"/>
                  <a:pt x="87" y="116"/>
                </a:cubicBezTo>
                <a:cubicBezTo>
                  <a:pt x="87" y="115"/>
                  <a:pt x="86" y="115"/>
                  <a:pt x="86" y="114"/>
                </a:cubicBezTo>
                <a:cubicBezTo>
                  <a:pt x="85" y="114"/>
                  <a:pt x="84" y="115"/>
                  <a:pt x="84" y="115"/>
                </a:cubicBezTo>
                <a:cubicBezTo>
                  <a:pt x="67" y="141"/>
                  <a:pt x="59" y="165"/>
                  <a:pt x="64" y="181"/>
                </a:cubicBezTo>
                <a:cubicBezTo>
                  <a:pt x="1" y="244"/>
                  <a:pt x="1" y="244"/>
                  <a:pt x="1" y="244"/>
                </a:cubicBezTo>
                <a:cubicBezTo>
                  <a:pt x="0" y="245"/>
                  <a:pt x="0" y="246"/>
                  <a:pt x="0" y="247"/>
                </a:cubicBezTo>
                <a:cubicBezTo>
                  <a:pt x="1" y="248"/>
                  <a:pt x="2" y="249"/>
                  <a:pt x="3" y="248"/>
                </a:cubicBezTo>
                <a:cubicBezTo>
                  <a:pt x="28" y="243"/>
                  <a:pt x="28" y="243"/>
                  <a:pt x="28" y="243"/>
                </a:cubicBezTo>
                <a:cubicBezTo>
                  <a:pt x="31" y="242"/>
                  <a:pt x="34" y="241"/>
                  <a:pt x="36" y="238"/>
                </a:cubicBezTo>
                <a:cubicBezTo>
                  <a:pt x="79" y="196"/>
                  <a:pt x="79" y="196"/>
                  <a:pt x="79" y="196"/>
                </a:cubicBezTo>
                <a:cubicBezTo>
                  <a:pt x="94" y="201"/>
                  <a:pt x="119" y="193"/>
                  <a:pt x="144" y="176"/>
                </a:cubicBezTo>
                <a:cubicBezTo>
                  <a:pt x="145" y="176"/>
                  <a:pt x="145" y="175"/>
                  <a:pt x="145" y="174"/>
                </a:cubicBezTo>
                <a:cubicBezTo>
                  <a:pt x="145" y="173"/>
                  <a:pt x="145" y="173"/>
                  <a:pt x="144" y="173"/>
                </a:cubicBezTo>
                <a:cubicBezTo>
                  <a:pt x="115" y="168"/>
                  <a:pt x="115" y="168"/>
                  <a:pt x="115" y="168"/>
                </a:cubicBezTo>
                <a:cubicBezTo>
                  <a:pt x="159" y="160"/>
                  <a:pt x="159" y="160"/>
                  <a:pt x="159" y="160"/>
                </a:cubicBezTo>
                <a:cubicBezTo>
                  <a:pt x="165" y="159"/>
                  <a:pt x="170" y="156"/>
                  <a:pt x="175" y="152"/>
                </a:cubicBezTo>
                <a:cubicBezTo>
                  <a:pt x="181" y="146"/>
                  <a:pt x="185" y="142"/>
                  <a:pt x="190" y="136"/>
                </a:cubicBezTo>
                <a:cubicBezTo>
                  <a:pt x="190" y="136"/>
                  <a:pt x="190" y="135"/>
                  <a:pt x="190" y="134"/>
                </a:cubicBezTo>
                <a:cubicBezTo>
                  <a:pt x="190" y="134"/>
                  <a:pt x="189" y="133"/>
                  <a:pt x="189" y="133"/>
                </a:cubicBezTo>
                <a:cubicBezTo>
                  <a:pt x="162" y="128"/>
                  <a:pt x="162" y="128"/>
                  <a:pt x="162" y="128"/>
                </a:cubicBezTo>
                <a:cubicBezTo>
                  <a:pt x="190" y="123"/>
                  <a:pt x="190" y="123"/>
                  <a:pt x="190" y="123"/>
                </a:cubicBezTo>
                <a:cubicBezTo>
                  <a:pt x="197" y="122"/>
                  <a:pt x="204" y="118"/>
                  <a:pt x="208" y="112"/>
                </a:cubicBezTo>
                <a:cubicBezTo>
                  <a:pt x="212" y="105"/>
                  <a:pt x="217" y="98"/>
                  <a:pt x="221" y="91"/>
                </a:cubicBezTo>
                <a:cubicBezTo>
                  <a:pt x="221" y="91"/>
                  <a:pt x="221" y="90"/>
                  <a:pt x="221" y="89"/>
                </a:cubicBezTo>
                <a:cubicBezTo>
                  <a:pt x="221" y="88"/>
                  <a:pt x="220" y="88"/>
                  <a:pt x="219" y="88"/>
                </a:cubicBezTo>
                <a:cubicBezTo>
                  <a:pt x="205" y="85"/>
                  <a:pt x="205" y="85"/>
                  <a:pt x="205" y="85"/>
                </a:cubicBezTo>
                <a:cubicBezTo>
                  <a:pt x="216" y="83"/>
                  <a:pt x="216" y="83"/>
                  <a:pt x="216" y="83"/>
                </a:cubicBezTo>
                <a:cubicBezTo>
                  <a:pt x="223" y="82"/>
                  <a:pt x="229" y="78"/>
                  <a:pt x="232" y="71"/>
                </a:cubicBezTo>
                <a:cubicBezTo>
                  <a:pt x="249" y="38"/>
                  <a:pt x="259" y="9"/>
                  <a:pt x="255" y="5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tropical-palm-tree-outline_58836"/>
          <p:cNvSpPr>
            <a:spLocks noChangeAspect="1"/>
          </p:cNvSpPr>
          <p:nvPr/>
        </p:nvSpPr>
        <p:spPr bwMode="auto">
          <a:xfrm>
            <a:off x="621977" y="4698685"/>
            <a:ext cx="1777135" cy="1933286"/>
          </a:xfrm>
          <a:custGeom>
            <a:avLst/>
            <a:gdLst>
              <a:gd name="connsiteX0" fmla="*/ 142052 w 310540"/>
              <a:gd name="connsiteY0" fmla="*/ 305669 h 337826"/>
              <a:gd name="connsiteX1" fmla="*/ 130249 w 310540"/>
              <a:gd name="connsiteY1" fmla="*/ 308421 h 337826"/>
              <a:gd name="connsiteX2" fmla="*/ 123692 w 310540"/>
              <a:gd name="connsiteY2" fmla="*/ 311173 h 337826"/>
              <a:gd name="connsiteX3" fmla="*/ 113200 w 310540"/>
              <a:gd name="connsiteY3" fmla="*/ 319428 h 337826"/>
              <a:gd name="connsiteX4" fmla="*/ 111889 w 310540"/>
              <a:gd name="connsiteY4" fmla="*/ 319428 h 337826"/>
              <a:gd name="connsiteX5" fmla="*/ 113200 w 310540"/>
              <a:gd name="connsiteY5" fmla="*/ 322180 h 337826"/>
              <a:gd name="connsiteX6" fmla="*/ 142052 w 310540"/>
              <a:gd name="connsiteY6" fmla="*/ 305669 h 337826"/>
              <a:gd name="connsiteX7" fmla="*/ 92234 w 310540"/>
              <a:gd name="connsiteY7" fmla="*/ 275507 h 337826"/>
              <a:gd name="connsiteX8" fmla="*/ 101230 w 310540"/>
              <a:gd name="connsiteY8" fmla="*/ 316782 h 337826"/>
              <a:gd name="connsiteX9" fmla="*/ 116652 w 310540"/>
              <a:gd name="connsiteY9" fmla="*/ 302594 h 337826"/>
              <a:gd name="connsiteX10" fmla="*/ 112796 w 310540"/>
              <a:gd name="connsiteY10" fmla="*/ 294855 h 337826"/>
              <a:gd name="connsiteX11" fmla="*/ 103800 w 310540"/>
              <a:gd name="connsiteY11" fmla="*/ 283246 h 337826"/>
              <a:gd name="connsiteX12" fmla="*/ 92234 w 310540"/>
              <a:gd name="connsiteY12" fmla="*/ 275507 h 337826"/>
              <a:gd name="connsiteX13" fmla="*/ 154752 w 310540"/>
              <a:gd name="connsiteY13" fmla="*/ 262807 h 337826"/>
              <a:gd name="connsiteX14" fmla="*/ 133585 w 310540"/>
              <a:gd name="connsiteY14" fmla="*/ 268180 h 337826"/>
              <a:gd name="connsiteX15" fmla="*/ 115064 w 310540"/>
              <a:gd name="connsiteY15" fmla="*/ 278926 h 337826"/>
              <a:gd name="connsiteX16" fmla="*/ 119033 w 310540"/>
              <a:gd name="connsiteY16" fmla="*/ 282956 h 337826"/>
              <a:gd name="connsiteX17" fmla="*/ 129616 w 310540"/>
              <a:gd name="connsiteY17" fmla="*/ 297732 h 337826"/>
              <a:gd name="connsiteX18" fmla="*/ 141523 w 310540"/>
              <a:gd name="connsiteY18" fmla="*/ 293702 h 337826"/>
              <a:gd name="connsiteX19" fmla="*/ 149460 w 310540"/>
              <a:gd name="connsiteY19" fmla="*/ 291016 h 337826"/>
              <a:gd name="connsiteX20" fmla="*/ 154752 w 310540"/>
              <a:gd name="connsiteY20" fmla="*/ 262807 h 337826"/>
              <a:gd name="connsiteX21" fmla="*/ 101229 w 310540"/>
              <a:gd name="connsiteY21" fmla="*/ 240582 h 337826"/>
              <a:gd name="connsiteX22" fmla="*/ 94426 w 310540"/>
              <a:gd name="connsiteY22" fmla="*/ 261749 h 337826"/>
              <a:gd name="connsiteX23" fmla="*/ 105312 w 310540"/>
              <a:gd name="connsiteY23" fmla="*/ 271009 h 337826"/>
              <a:gd name="connsiteX24" fmla="*/ 106672 w 310540"/>
              <a:gd name="connsiteY24" fmla="*/ 272332 h 337826"/>
              <a:gd name="connsiteX25" fmla="*/ 123001 w 310540"/>
              <a:gd name="connsiteY25" fmla="*/ 260426 h 337826"/>
              <a:gd name="connsiteX26" fmla="*/ 120279 w 310540"/>
              <a:gd name="connsiteY26" fmla="*/ 256457 h 337826"/>
              <a:gd name="connsiteX27" fmla="*/ 112115 w 310540"/>
              <a:gd name="connsiteY27" fmla="*/ 248520 h 337826"/>
              <a:gd name="connsiteX28" fmla="*/ 101229 w 310540"/>
              <a:gd name="connsiteY28" fmla="*/ 240582 h 337826"/>
              <a:gd name="connsiteX29" fmla="*/ 156339 w 310540"/>
              <a:gd name="connsiteY29" fmla="*/ 226294 h 337826"/>
              <a:gd name="connsiteX30" fmla="*/ 138230 w 310540"/>
              <a:gd name="connsiteY30" fmla="*/ 231490 h 337826"/>
              <a:gd name="connsiteX31" fmla="*/ 129175 w 310540"/>
              <a:gd name="connsiteY31" fmla="*/ 236685 h 337826"/>
              <a:gd name="connsiteX32" fmla="*/ 125294 w 310540"/>
              <a:gd name="connsiteY32" fmla="*/ 240582 h 337826"/>
              <a:gd name="connsiteX33" fmla="*/ 122707 w 310540"/>
              <a:gd name="connsiteY33" fmla="*/ 240582 h 337826"/>
              <a:gd name="connsiteX34" fmla="*/ 122707 w 310540"/>
              <a:gd name="connsiteY34" fmla="*/ 241881 h 337826"/>
              <a:gd name="connsiteX35" fmla="*/ 121414 w 310540"/>
              <a:gd name="connsiteY35" fmla="*/ 243179 h 337826"/>
              <a:gd name="connsiteX36" fmla="*/ 134349 w 310540"/>
              <a:gd name="connsiteY36" fmla="*/ 254869 h 337826"/>
              <a:gd name="connsiteX37" fmla="*/ 153752 w 310540"/>
              <a:gd name="connsiteY37" fmla="*/ 252272 h 337826"/>
              <a:gd name="connsiteX38" fmla="*/ 156339 w 310540"/>
              <a:gd name="connsiteY38" fmla="*/ 226294 h 337826"/>
              <a:gd name="connsiteX39" fmla="*/ 116386 w 310540"/>
              <a:gd name="connsiteY39" fmla="*/ 207244 h 337826"/>
              <a:gd name="connsiteX40" fmla="*/ 107126 w 310540"/>
              <a:gd name="connsiteY40" fmla="*/ 228411 h 337826"/>
              <a:gd name="connsiteX41" fmla="*/ 119032 w 310540"/>
              <a:gd name="connsiteY41" fmla="*/ 238994 h 337826"/>
              <a:gd name="connsiteX42" fmla="*/ 119032 w 310540"/>
              <a:gd name="connsiteY42" fmla="*/ 237671 h 337826"/>
              <a:gd name="connsiteX43" fmla="*/ 130939 w 310540"/>
              <a:gd name="connsiteY43" fmla="*/ 219150 h 337826"/>
              <a:gd name="connsiteX44" fmla="*/ 124324 w 310540"/>
              <a:gd name="connsiteY44" fmla="*/ 212536 h 337826"/>
              <a:gd name="connsiteX45" fmla="*/ 123001 w 310540"/>
              <a:gd name="connsiteY45" fmla="*/ 211213 h 337826"/>
              <a:gd name="connsiteX46" fmla="*/ 116386 w 310540"/>
              <a:gd name="connsiteY46" fmla="*/ 207244 h 337826"/>
              <a:gd name="connsiteX47" fmla="*/ 156339 w 310540"/>
              <a:gd name="connsiteY47" fmla="*/ 191369 h 337826"/>
              <a:gd name="connsiteX48" fmla="*/ 143265 w 310540"/>
              <a:gd name="connsiteY48" fmla="*/ 197543 h 337826"/>
              <a:gd name="connsiteX49" fmla="*/ 134114 w 310540"/>
              <a:gd name="connsiteY49" fmla="*/ 204951 h 337826"/>
              <a:gd name="connsiteX50" fmla="*/ 144573 w 310540"/>
              <a:gd name="connsiteY50" fmla="*/ 213594 h 337826"/>
              <a:gd name="connsiteX51" fmla="*/ 156339 w 310540"/>
              <a:gd name="connsiteY51" fmla="*/ 211125 h 337826"/>
              <a:gd name="connsiteX52" fmla="*/ 156339 w 310540"/>
              <a:gd name="connsiteY52" fmla="*/ 191369 h 337826"/>
              <a:gd name="connsiteX53" fmla="*/ 134767 w 310540"/>
              <a:gd name="connsiteY53" fmla="*/ 170732 h 337826"/>
              <a:gd name="connsiteX54" fmla="*/ 123001 w 310540"/>
              <a:gd name="connsiteY54" fmla="*/ 193672 h 337826"/>
              <a:gd name="connsiteX55" fmla="*/ 126923 w 310540"/>
              <a:gd name="connsiteY55" fmla="*/ 197720 h 337826"/>
              <a:gd name="connsiteX56" fmla="*/ 138689 w 310540"/>
              <a:gd name="connsiteY56" fmla="*/ 186925 h 337826"/>
              <a:gd name="connsiteX57" fmla="*/ 145226 w 310540"/>
              <a:gd name="connsiteY57" fmla="*/ 181527 h 337826"/>
              <a:gd name="connsiteX58" fmla="*/ 134767 w 310540"/>
              <a:gd name="connsiteY58" fmla="*/ 170732 h 337826"/>
              <a:gd name="connsiteX59" fmla="*/ 158153 w 310540"/>
              <a:gd name="connsiteY59" fmla="*/ 131044 h 337826"/>
              <a:gd name="connsiteX60" fmla="*/ 156792 w 310540"/>
              <a:gd name="connsiteY60" fmla="*/ 133675 h 337826"/>
              <a:gd name="connsiteX61" fmla="*/ 154071 w 310540"/>
              <a:gd name="connsiteY61" fmla="*/ 137621 h 337826"/>
              <a:gd name="connsiteX62" fmla="*/ 140464 w 310540"/>
              <a:gd name="connsiteY62" fmla="*/ 158667 h 337826"/>
              <a:gd name="connsiteX63" fmla="*/ 144546 w 310540"/>
              <a:gd name="connsiteY63" fmla="*/ 158667 h 337826"/>
              <a:gd name="connsiteX64" fmla="*/ 148628 w 310540"/>
              <a:gd name="connsiteY64" fmla="*/ 170505 h 337826"/>
              <a:gd name="connsiteX65" fmla="*/ 155432 w 310540"/>
              <a:gd name="connsiteY65" fmla="*/ 177082 h 337826"/>
              <a:gd name="connsiteX66" fmla="*/ 158153 w 310540"/>
              <a:gd name="connsiteY66" fmla="*/ 175767 h 337826"/>
              <a:gd name="connsiteX67" fmla="*/ 159514 w 310540"/>
              <a:gd name="connsiteY67" fmla="*/ 136306 h 337826"/>
              <a:gd name="connsiteX68" fmla="*/ 159514 w 310540"/>
              <a:gd name="connsiteY68" fmla="*/ 132360 h 337826"/>
              <a:gd name="connsiteX69" fmla="*/ 158153 w 310540"/>
              <a:gd name="connsiteY69" fmla="*/ 131044 h 337826"/>
              <a:gd name="connsiteX70" fmla="*/ 219379 w 310540"/>
              <a:gd name="connsiteY70" fmla="*/ 116742 h 337826"/>
              <a:gd name="connsiteX71" fmla="*/ 196775 w 310540"/>
              <a:gd name="connsiteY71" fmla="*/ 118331 h 337826"/>
              <a:gd name="connsiteX72" fmla="*/ 194135 w 310540"/>
              <a:gd name="connsiteY72" fmla="*/ 119651 h 337826"/>
              <a:gd name="connsiteX73" fmla="*/ 192815 w 310540"/>
              <a:gd name="connsiteY73" fmla="*/ 119651 h 337826"/>
              <a:gd name="connsiteX74" fmla="*/ 176976 w 310540"/>
              <a:gd name="connsiteY74" fmla="*/ 127575 h 337826"/>
              <a:gd name="connsiteX75" fmla="*/ 176976 w 310540"/>
              <a:gd name="connsiteY75" fmla="*/ 128895 h 337826"/>
              <a:gd name="connsiteX76" fmla="*/ 178296 w 310540"/>
              <a:gd name="connsiteY76" fmla="*/ 130216 h 337826"/>
              <a:gd name="connsiteX77" fmla="*/ 188856 w 310540"/>
              <a:gd name="connsiteY77" fmla="*/ 143422 h 337826"/>
              <a:gd name="connsiteX78" fmla="*/ 208655 w 310540"/>
              <a:gd name="connsiteY78" fmla="*/ 151345 h 337826"/>
              <a:gd name="connsiteX79" fmla="*/ 211295 w 310540"/>
              <a:gd name="connsiteY79" fmla="*/ 153986 h 337826"/>
              <a:gd name="connsiteX80" fmla="*/ 212615 w 310540"/>
              <a:gd name="connsiteY80" fmla="*/ 172474 h 337826"/>
              <a:gd name="connsiteX81" fmla="*/ 209975 w 310540"/>
              <a:gd name="connsiteY81" fmla="*/ 184359 h 337826"/>
              <a:gd name="connsiteX82" fmla="*/ 233734 w 310540"/>
              <a:gd name="connsiteY82" fmla="*/ 196245 h 337826"/>
              <a:gd name="connsiteX83" fmla="*/ 233734 w 310540"/>
              <a:gd name="connsiteY83" fmla="*/ 204168 h 337826"/>
              <a:gd name="connsiteX84" fmla="*/ 236374 w 310540"/>
              <a:gd name="connsiteY84" fmla="*/ 210771 h 337826"/>
              <a:gd name="connsiteX85" fmla="*/ 232414 w 310540"/>
              <a:gd name="connsiteY85" fmla="*/ 226618 h 337826"/>
              <a:gd name="connsiteX86" fmla="*/ 241653 w 310540"/>
              <a:gd name="connsiteY86" fmla="*/ 243785 h 337826"/>
              <a:gd name="connsiteX87" fmla="*/ 241653 w 310540"/>
              <a:gd name="connsiteY87" fmla="*/ 259632 h 337826"/>
              <a:gd name="connsiteX88" fmla="*/ 289171 w 310540"/>
              <a:gd name="connsiteY88" fmla="*/ 221336 h 337826"/>
              <a:gd name="connsiteX89" fmla="*/ 277292 w 310540"/>
              <a:gd name="connsiteY89" fmla="*/ 159269 h 337826"/>
              <a:gd name="connsiteX90" fmla="*/ 219379 w 310540"/>
              <a:gd name="connsiteY90" fmla="*/ 116742 h 337826"/>
              <a:gd name="connsiteX91" fmla="*/ 223975 w 310540"/>
              <a:gd name="connsiteY91" fmla="*/ 15157 h 337826"/>
              <a:gd name="connsiteX92" fmla="*/ 192167 w 310540"/>
              <a:gd name="connsiteY92" fmla="*/ 30954 h 337826"/>
              <a:gd name="connsiteX93" fmla="*/ 160358 w 310540"/>
              <a:gd name="connsiteY93" fmla="*/ 117841 h 337826"/>
              <a:gd name="connsiteX94" fmla="*/ 163009 w 310540"/>
              <a:gd name="connsiteY94" fmla="*/ 117841 h 337826"/>
              <a:gd name="connsiteX95" fmla="*/ 165660 w 310540"/>
              <a:gd name="connsiteY95" fmla="*/ 121791 h 337826"/>
              <a:gd name="connsiteX96" fmla="*/ 164334 w 310540"/>
              <a:gd name="connsiteY96" fmla="*/ 121791 h 337826"/>
              <a:gd name="connsiteX97" fmla="*/ 165660 w 310540"/>
              <a:gd name="connsiteY97" fmla="*/ 123107 h 337826"/>
              <a:gd name="connsiteX98" fmla="*/ 196143 w 310540"/>
              <a:gd name="connsiteY98" fmla="*/ 103360 h 337826"/>
              <a:gd name="connsiteX99" fmla="*/ 200119 w 310540"/>
              <a:gd name="connsiteY99" fmla="*/ 83613 h 337826"/>
              <a:gd name="connsiteX100" fmla="*/ 206746 w 310540"/>
              <a:gd name="connsiteY100" fmla="*/ 74398 h 337826"/>
              <a:gd name="connsiteX101" fmla="*/ 227951 w 310540"/>
              <a:gd name="connsiteY101" fmla="*/ 77031 h 337826"/>
              <a:gd name="connsiteX102" fmla="*/ 235903 w 310540"/>
              <a:gd name="connsiteY102" fmla="*/ 63866 h 337826"/>
              <a:gd name="connsiteX103" fmla="*/ 242530 w 310540"/>
              <a:gd name="connsiteY103" fmla="*/ 57284 h 337826"/>
              <a:gd name="connsiteX104" fmla="*/ 243855 w 310540"/>
              <a:gd name="connsiteY104" fmla="*/ 57284 h 337826"/>
              <a:gd name="connsiteX105" fmla="*/ 276989 w 310540"/>
              <a:gd name="connsiteY105" fmla="*/ 58600 h 337826"/>
              <a:gd name="connsiteX106" fmla="*/ 276989 w 310540"/>
              <a:gd name="connsiteY106" fmla="*/ 55967 h 337826"/>
              <a:gd name="connsiteX107" fmla="*/ 238554 w 310540"/>
              <a:gd name="connsiteY107" fmla="*/ 16473 h 337826"/>
              <a:gd name="connsiteX108" fmla="*/ 223975 w 310540"/>
              <a:gd name="connsiteY108" fmla="*/ 15157 h 337826"/>
              <a:gd name="connsiteX109" fmla="*/ 226129 w 310540"/>
              <a:gd name="connsiteY109" fmla="*/ 1214 h 337826"/>
              <a:gd name="connsiteX110" fmla="*/ 253228 w 310540"/>
              <a:gd name="connsiteY110" fmla="*/ 2696 h 337826"/>
              <a:gd name="connsiteX111" fmla="*/ 292884 w 310540"/>
              <a:gd name="connsiteY111" fmla="*/ 67275 h 337826"/>
              <a:gd name="connsiteX112" fmla="*/ 278343 w 310540"/>
              <a:gd name="connsiteY112" fmla="*/ 69911 h 337826"/>
              <a:gd name="connsiteX113" fmla="*/ 277021 w 310540"/>
              <a:gd name="connsiteY113" fmla="*/ 68593 h 337826"/>
              <a:gd name="connsiteX114" fmla="*/ 274377 w 310540"/>
              <a:gd name="connsiteY114" fmla="*/ 73864 h 337826"/>
              <a:gd name="connsiteX115" fmla="*/ 261159 w 310540"/>
              <a:gd name="connsiteY115" fmla="*/ 65957 h 337826"/>
              <a:gd name="connsiteX116" fmla="*/ 240009 w 310540"/>
              <a:gd name="connsiteY116" fmla="*/ 87044 h 337826"/>
              <a:gd name="connsiteX117" fmla="*/ 230756 w 310540"/>
              <a:gd name="connsiteY117" fmla="*/ 94951 h 337826"/>
              <a:gd name="connsiteX118" fmla="*/ 213572 w 310540"/>
              <a:gd name="connsiteY118" fmla="*/ 89679 h 337826"/>
              <a:gd name="connsiteX119" fmla="*/ 208284 w 310540"/>
              <a:gd name="connsiteY119" fmla="*/ 94951 h 337826"/>
              <a:gd name="connsiteX120" fmla="*/ 206962 w 310540"/>
              <a:gd name="connsiteY120" fmla="*/ 98905 h 337826"/>
              <a:gd name="connsiteX121" fmla="*/ 208284 w 310540"/>
              <a:gd name="connsiteY121" fmla="*/ 101541 h 337826"/>
              <a:gd name="connsiteX122" fmla="*/ 249262 w 310540"/>
              <a:gd name="connsiteY122" fmla="*/ 112085 h 337826"/>
              <a:gd name="connsiteX123" fmla="*/ 299493 w 310540"/>
              <a:gd name="connsiteY123" fmla="*/ 164802 h 337826"/>
              <a:gd name="connsiteX124" fmla="*/ 302137 w 310540"/>
              <a:gd name="connsiteY124" fmla="*/ 239923 h 337826"/>
              <a:gd name="connsiteX125" fmla="*/ 261159 w 310540"/>
              <a:gd name="connsiteY125" fmla="*/ 267600 h 337826"/>
              <a:gd name="connsiteX126" fmla="*/ 236043 w 310540"/>
              <a:gd name="connsiteY126" fmla="*/ 274189 h 337826"/>
              <a:gd name="connsiteX127" fmla="*/ 230756 w 310540"/>
              <a:gd name="connsiteY127" fmla="*/ 263646 h 337826"/>
              <a:gd name="connsiteX128" fmla="*/ 228112 w 310540"/>
              <a:gd name="connsiteY128" fmla="*/ 259692 h 337826"/>
              <a:gd name="connsiteX129" fmla="*/ 232078 w 310540"/>
              <a:gd name="connsiteY129" fmla="*/ 254420 h 337826"/>
              <a:gd name="connsiteX130" fmla="*/ 210928 w 310540"/>
              <a:gd name="connsiteY130" fmla="*/ 238605 h 337826"/>
              <a:gd name="connsiteX131" fmla="*/ 209606 w 310540"/>
              <a:gd name="connsiteY131" fmla="*/ 225426 h 337826"/>
              <a:gd name="connsiteX132" fmla="*/ 212250 w 310540"/>
              <a:gd name="connsiteY132" fmla="*/ 225426 h 337826"/>
              <a:gd name="connsiteX133" fmla="*/ 212250 w 310540"/>
              <a:gd name="connsiteY133" fmla="*/ 220154 h 337826"/>
              <a:gd name="connsiteX134" fmla="*/ 221503 w 310540"/>
              <a:gd name="connsiteY134" fmla="*/ 209611 h 337826"/>
              <a:gd name="connsiteX135" fmla="*/ 200353 w 310540"/>
              <a:gd name="connsiteY135" fmla="*/ 200386 h 337826"/>
              <a:gd name="connsiteX136" fmla="*/ 197709 w 310540"/>
              <a:gd name="connsiteY136" fmla="*/ 191160 h 337826"/>
              <a:gd name="connsiteX137" fmla="*/ 197709 w 310540"/>
              <a:gd name="connsiteY137" fmla="*/ 188524 h 337826"/>
              <a:gd name="connsiteX138" fmla="*/ 199031 w 310540"/>
              <a:gd name="connsiteY138" fmla="*/ 163484 h 337826"/>
              <a:gd name="connsiteX139" fmla="*/ 196387 w 310540"/>
              <a:gd name="connsiteY139" fmla="*/ 158212 h 337826"/>
              <a:gd name="connsiteX140" fmla="*/ 181847 w 310540"/>
              <a:gd name="connsiteY140" fmla="*/ 162166 h 337826"/>
              <a:gd name="connsiteX141" fmla="*/ 177881 w 310540"/>
              <a:gd name="connsiteY141" fmla="*/ 160848 h 337826"/>
              <a:gd name="connsiteX142" fmla="*/ 117075 w 310540"/>
              <a:gd name="connsiteY142" fmla="*/ 337450 h 337826"/>
              <a:gd name="connsiteX143" fmla="*/ 136903 w 310540"/>
              <a:gd name="connsiteY143" fmla="*/ 137125 h 337826"/>
              <a:gd name="connsiteX144" fmla="*/ 128972 w 310540"/>
              <a:gd name="connsiteY144" fmla="*/ 138443 h 337826"/>
              <a:gd name="connsiteX145" fmla="*/ 122363 w 310540"/>
              <a:gd name="connsiteY145" fmla="*/ 146351 h 337826"/>
              <a:gd name="connsiteX146" fmla="*/ 121041 w 310540"/>
              <a:gd name="connsiteY146" fmla="*/ 148986 h 337826"/>
              <a:gd name="connsiteX147" fmla="*/ 114432 w 310540"/>
              <a:gd name="connsiteY147" fmla="*/ 152940 h 337826"/>
              <a:gd name="connsiteX148" fmla="*/ 94604 w 310540"/>
              <a:gd name="connsiteY148" fmla="*/ 156894 h 337826"/>
              <a:gd name="connsiteX149" fmla="*/ 93282 w 310540"/>
              <a:gd name="connsiteY149" fmla="*/ 162166 h 337826"/>
              <a:gd name="connsiteX150" fmla="*/ 90638 w 310540"/>
              <a:gd name="connsiteY150" fmla="*/ 168755 h 337826"/>
              <a:gd name="connsiteX151" fmla="*/ 93282 w 310540"/>
              <a:gd name="connsiteY151" fmla="*/ 171391 h 337826"/>
              <a:gd name="connsiteX152" fmla="*/ 87994 w 310540"/>
              <a:gd name="connsiteY152" fmla="*/ 177981 h 337826"/>
              <a:gd name="connsiteX153" fmla="*/ 85351 w 310540"/>
              <a:gd name="connsiteY153" fmla="*/ 176663 h 337826"/>
              <a:gd name="connsiteX154" fmla="*/ 69488 w 310540"/>
              <a:gd name="connsiteY154" fmla="*/ 171391 h 337826"/>
              <a:gd name="connsiteX155" fmla="*/ 66844 w 310540"/>
              <a:gd name="connsiteY155" fmla="*/ 188524 h 337826"/>
              <a:gd name="connsiteX156" fmla="*/ 58913 w 310540"/>
              <a:gd name="connsiteY156" fmla="*/ 195114 h 337826"/>
              <a:gd name="connsiteX157" fmla="*/ 39085 w 310540"/>
              <a:gd name="connsiteY157" fmla="*/ 192478 h 337826"/>
              <a:gd name="connsiteX158" fmla="*/ 37763 w 310540"/>
              <a:gd name="connsiteY158" fmla="*/ 195114 h 337826"/>
              <a:gd name="connsiteX159" fmla="*/ 41729 w 310540"/>
              <a:gd name="connsiteY159" fmla="*/ 210929 h 337826"/>
              <a:gd name="connsiteX160" fmla="*/ 39085 w 310540"/>
              <a:gd name="connsiteY160" fmla="*/ 213565 h 337826"/>
              <a:gd name="connsiteX161" fmla="*/ 36442 w 310540"/>
              <a:gd name="connsiteY161" fmla="*/ 213565 h 337826"/>
              <a:gd name="connsiteX162" fmla="*/ 29832 w 310540"/>
              <a:gd name="connsiteY162" fmla="*/ 185888 h 337826"/>
              <a:gd name="connsiteX163" fmla="*/ 54948 w 310540"/>
              <a:gd name="connsiteY163" fmla="*/ 179299 h 337826"/>
              <a:gd name="connsiteX164" fmla="*/ 62879 w 310540"/>
              <a:gd name="connsiteY164" fmla="*/ 160848 h 337826"/>
              <a:gd name="connsiteX165" fmla="*/ 69488 w 310540"/>
              <a:gd name="connsiteY165" fmla="*/ 158212 h 337826"/>
              <a:gd name="connsiteX166" fmla="*/ 82707 w 310540"/>
              <a:gd name="connsiteY166" fmla="*/ 160848 h 337826"/>
              <a:gd name="connsiteX167" fmla="*/ 107822 w 310540"/>
              <a:gd name="connsiteY167" fmla="*/ 141079 h 337826"/>
              <a:gd name="connsiteX168" fmla="*/ 113110 w 310540"/>
              <a:gd name="connsiteY168" fmla="*/ 139761 h 337826"/>
              <a:gd name="connsiteX169" fmla="*/ 142191 w 310540"/>
              <a:gd name="connsiteY169" fmla="*/ 127900 h 337826"/>
              <a:gd name="connsiteX170" fmla="*/ 146156 w 310540"/>
              <a:gd name="connsiteY170" fmla="*/ 129218 h 337826"/>
              <a:gd name="connsiteX171" fmla="*/ 146156 w 310540"/>
              <a:gd name="connsiteY171" fmla="*/ 127900 h 337826"/>
              <a:gd name="connsiteX172" fmla="*/ 48338 w 310540"/>
              <a:gd name="connsiteY172" fmla="*/ 121310 h 337826"/>
              <a:gd name="connsiteX173" fmla="*/ 25867 w 310540"/>
              <a:gd name="connsiteY173" fmla="*/ 208293 h 337826"/>
              <a:gd name="connsiteX174" fmla="*/ 31154 w 310540"/>
              <a:gd name="connsiteY174" fmla="*/ 213565 h 337826"/>
              <a:gd name="connsiteX175" fmla="*/ 28510 w 310540"/>
              <a:gd name="connsiteY175" fmla="*/ 217519 h 337826"/>
              <a:gd name="connsiteX176" fmla="*/ 24545 w 310540"/>
              <a:gd name="connsiteY176" fmla="*/ 217519 h 337826"/>
              <a:gd name="connsiteX177" fmla="*/ 21901 w 310540"/>
              <a:gd name="connsiteY177" fmla="*/ 214883 h 337826"/>
              <a:gd name="connsiteX178" fmla="*/ 31154 w 310540"/>
              <a:gd name="connsiteY178" fmla="*/ 112085 h 337826"/>
              <a:gd name="connsiteX179" fmla="*/ 105179 w 310540"/>
              <a:gd name="connsiteY179" fmla="*/ 92315 h 337826"/>
              <a:gd name="connsiteX180" fmla="*/ 134260 w 310540"/>
              <a:gd name="connsiteY180" fmla="*/ 101541 h 337826"/>
              <a:gd name="connsiteX181" fmla="*/ 199031 w 310540"/>
              <a:gd name="connsiteY181" fmla="*/ 10604 h 337826"/>
              <a:gd name="connsiteX182" fmla="*/ 226129 w 310540"/>
              <a:gd name="connsiteY182" fmla="*/ 1214 h 33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10540" h="337826">
                <a:moveTo>
                  <a:pt x="142052" y="305669"/>
                </a:moveTo>
                <a:cubicBezTo>
                  <a:pt x="138118" y="307045"/>
                  <a:pt x="134183" y="307045"/>
                  <a:pt x="130249" y="308421"/>
                </a:cubicBezTo>
                <a:cubicBezTo>
                  <a:pt x="128938" y="311173"/>
                  <a:pt x="126315" y="312549"/>
                  <a:pt x="123692" y="311173"/>
                </a:cubicBezTo>
                <a:cubicBezTo>
                  <a:pt x="119757" y="313924"/>
                  <a:pt x="115823" y="316676"/>
                  <a:pt x="113200" y="319428"/>
                </a:cubicBezTo>
                <a:cubicBezTo>
                  <a:pt x="111889" y="319428"/>
                  <a:pt x="111889" y="319428"/>
                  <a:pt x="111889" y="319428"/>
                </a:cubicBezTo>
                <a:cubicBezTo>
                  <a:pt x="113200" y="319428"/>
                  <a:pt x="113200" y="322180"/>
                  <a:pt x="113200" y="322180"/>
                </a:cubicBezTo>
                <a:cubicBezTo>
                  <a:pt x="126315" y="326307"/>
                  <a:pt x="135495" y="318052"/>
                  <a:pt x="142052" y="305669"/>
                </a:cubicBezTo>
                <a:close/>
                <a:moveTo>
                  <a:pt x="92234" y="275507"/>
                </a:moveTo>
                <a:cubicBezTo>
                  <a:pt x="89664" y="293565"/>
                  <a:pt x="90949" y="309043"/>
                  <a:pt x="101230" y="316782"/>
                </a:cubicBezTo>
                <a:cubicBezTo>
                  <a:pt x="105086" y="310333"/>
                  <a:pt x="110226" y="305174"/>
                  <a:pt x="116652" y="302594"/>
                </a:cubicBezTo>
                <a:cubicBezTo>
                  <a:pt x="115367" y="300014"/>
                  <a:pt x="114082" y="297435"/>
                  <a:pt x="112796" y="294855"/>
                </a:cubicBezTo>
                <a:cubicBezTo>
                  <a:pt x="110226" y="290985"/>
                  <a:pt x="106371" y="287116"/>
                  <a:pt x="103800" y="283246"/>
                </a:cubicBezTo>
                <a:cubicBezTo>
                  <a:pt x="99945" y="280667"/>
                  <a:pt x="96090" y="278087"/>
                  <a:pt x="92234" y="275507"/>
                </a:cubicBezTo>
                <a:close/>
                <a:moveTo>
                  <a:pt x="154752" y="262807"/>
                </a:moveTo>
                <a:cubicBezTo>
                  <a:pt x="148137" y="265494"/>
                  <a:pt x="140200" y="265494"/>
                  <a:pt x="133585" y="268180"/>
                </a:cubicBezTo>
                <a:cubicBezTo>
                  <a:pt x="126970" y="270867"/>
                  <a:pt x="120356" y="273553"/>
                  <a:pt x="115064" y="278926"/>
                </a:cubicBezTo>
                <a:cubicBezTo>
                  <a:pt x="116387" y="280270"/>
                  <a:pt x="117710" y="281613"/>
                  <a:pt x="119033" y="282956"/>
                </a:cubicBezTo>
                <a:cubicBezTo>
                  <a:pt x="121679" y="285643"/>
                  <a:pt x="126970" y="291016"/>
                  <a:pt x="129616" y="297732"/>
                </a:cubicBezTo>
                <a:cubicBezTo>
                  <a:pt x="133585" y="295046"/>
                  <a:pt x="137554" y="293702"/>
                  <a:pt x="141523" y="293702"/>
                </a:cubicBezTo>
                <a:cubicBezTo>
                  <a:pt x="144168" y="292359"/>
                  <a:pt x="146814" y="291016"/>
                  <a:pt x="149460" y="291016"/>
                </a:cubicBezTo>
                <a:cubicBezTo>
                  <a:pt x="150783" y="282956"/>
                  <a:pt x="153429" y="273553"/>
                  <a:pt x="154752" y="262807"/>
                </a:cubicBezTo>
                <a:close/>
                <a:moveTo>
                  <a:pt x="101229" y="240582"/>
                </a:moveTo>
                <a:cubicBezTo>
                  <a:pt x="98508" y="248520"/>
                  <a:pt x="95787" y="255134"/>
                  <a:pt x="94426" y="261749"/>
                </a:cubicBezTo>
                <a:cubicBezTo>
                  <a:pt x="98508" y="263072"/>
                  <a:pt x="102590" y="267041"/>
                  <a:pt x="105312" y="271009"/>
                </a:cubicBezTo>
                <a:cubicBezTo>
                  <a:pt x="106672" y="272332"/>
                  <a:pt x="106672" y="272332"/>
                  <a:pt x="106672" y="272332"/>
                </a:cubicBezTo>
                <a:cubicBezTo>
                  <a:pt x="110754" y="267041"/>
                  <a:pt x="117558" y="263072"/>
                  <a:pt x="123001" y="260426"/>
                </a:cubicBezTo>
                <a:cubicBezTo>
                  <a:pt x="123001" y="259103"/>
                  <a:pt x="121640" y="257780"/>
                  <a:pt x="120279" y="256457"/>
                </a:cubicBezTo>
                <a:cubicBezTo>
                  <a:pt x="118919" y="253811"/>
                  <a:pt x="116197" y="251166"/>
                  <a:pt x="112115" y="248520"/>
                </a:cubicBezTo>
                <a:cubicBezTo>
                  <a:pt x="109394" y="245874"/>
                  <a:pt x="105312" y="243228"/>
                  <a:pt x="101229" y="240582"/>
                </a:cubicBezTo>
                <a:close/>
                <a:moveTo>
                  <a:pt x="156339" y="226294"/>
                </a:moveTo>
                <a:cubicBezTo>
                  <a:pt x="149871" y="227593"/>
                  <a:pt x="143404" y="228892"/>
                  <a:pt x="138230" y="231490"/>
                </a:cubicBezTo>
                <a:cubicBezTo>
                  <a:pt x="135643" y="232789"/>
                  <a:pt x="131762" y="234087"/>
                  <a:pt x="129175" y="236685"/>
                </a:cubicBezTo>
                <a:cubicBezTo>
                  <a:pt x="127881" y="237984"/>
                  <a:pt x="126588" y="239283"/>
                  <a:pt x="125294" y="240582"/>
                </a:cubicBezTo>
                <a:cubicBezTo>
                  <a:pt x="125294" y="240582"/>
                  <a:pt x="124001" y="240582"/>
                  <a:pt x="122707" y="240582"/>
                </a:cubicBezTo>
                <a:cubicBezTo>
                  <a:pt x="122707" y="241881"/>
                  <a:pt x="122707" y="241881"/>
                  <a:pt x="122707" y="241881"/>
                </a:cubicBezTo>
                <a:cubicBezTo>
                  <a:pt x="121414" y="241881"/>
                  <a:pt x="121414" y="243179"/>
                  <a:pt x="121414" y="243179"/>
                </a:cubicBezTo>
                <a:cubicBezTo>
                  <a:pt x="126588" y="245777"/>
                  <a:pt x="131762" y="249674"/>
                  <a:pt x="134349" y="254869"/>
                </a:cubicBezTo>
                <a:cubicBezTo>
                  <a:pt x="140817" y="252272"/>
                  <a:pt x="148578" y="249674"/>
                  <a:pt x="153752" y="252272"/>
                </a:cubicBezTo>
                <a:cubicBezTo>
                  <a:pt x="155045" y="243179"/>
                  <a:pt x="155045" y="235386"/>
                  <a:pt x="156339" y="226294"/>
                </a:cubicBezTo>
                <a:close/>
                <a:moveTo>
                  <a:pt x="116386" y="207244"/>
                </a:moveTo>
                <a:cubicBezTo>
                  <a:pt x="112418" y="213859"/>
                  <a:pt x="109772" y="220473"/>
                  <a:pt x="107126" y="228411"/>
                </a:cubicBezTo>
                <a:cubicBezTo>
                  <a:pt x="111095" y="231057"/>
                  <a:pt x="115064" y="235025"/>
                  <a:pt x="119032" y="238994"/>
                </a:cubicBezTo>
                <a:cubicBezTo>
                  <a:pt x="119032" y="238994"/>
                  <a:pt x="119032" y="237671"/>
                  <a:pt x="119032" y="237671"/>
                </a:cubicBezTo>
                <a:cubicBezTo>
                  <a:pt x="115064" y="231057"/>
                  <a:pt x="121678" y="224442"/>
                  <a:pt x="130939" y="219150"/>
                </a:cubicBezTo>
                <a:cubicBezTo>
                  <a:pt x="128293" y="216505"/>
                  <a:pt x="126970" y="213859"/>
                  <a:pt x="124324" y="212536"/>
                </a:cubicBezTo>
                <a:cubicBezTo>
                  <a:pt x="123001" y="212536"/>
                  <a:pt x="123001" y="211213"/>
                  <a:pt x="123001" y="211213"/>
                </a:cubicBezTo>
                <a:cubicBezTo>
                  <a:pt x="120355" y="208567"/>
                  <a:pt x="119032" y="207244"/>
                  <a:pt x="116386" y="207244"/>
                </a:cubicBezTo>
                <a:close/>
                <a:moveTo>
                  <a:pt x="156339" y="191369"/>
                </a:moveTo>
                <a:cubicBezTo>
                  <a:pt x="152417" y="192604"/>
                  <a:pt x="147187" y="195073"/>
                  <a:pt x="143265" y="197543"/>
                </a:cubicBezTo>
                <a:cubicBezTo>
                  <a:pt x="139343" y="200012"/>
                  <a:pt x="136729" y="202482"/>
                  <a:pt x="134114" y="204951"/>
                </a:cubicBezTo>
                <a:cubicBezTo>
                  <a:pt x="136729" y="208655"/>
                  <a:pt x="140651" y="211125"/>
                  <a:pt x="144573" y="213594"/>
                </a:cubicBezTo>
                <a:cubicBezTo>
                  <a:pt x="149802" y="212360"/>
                  <a:pt x="153724" y="211125"/>
                  <a:pt x="156339" y="211125"/>
                </a:cubicBezTo>
                <a:cubicBezTo>
                  <a:pt x="156339" y="204951"/>
                  <a:pt x="156339" y="197543"/>
                  <a:pt x="156339" y="191369"/>
                </a:cubicBezTo>
                <a:close/>
                <a:moveTo>
                  <a:pt x="134767" y="170732"/>
                </a:moveTo>
                <a:cubicBezTo>
                  <a:pt x="130845" y="177479"/>
                  <a:pt x="126923" y="185576"/>
                  <a:pt x="123001" y="193672"/>
                </a:cubicBezTo>
                <a:cubicBezTo>
                  <a:pt x="124308" y="195021"/>
                  <a:pt x="125616" y="196371"/>
                  <a:pt x="126923" y="197720"/>
                </a:cubicBezTo>
                <a:cubicBezTo>
                  <a:pt x="129538" y="193672"/>
                  <a:pt x="134767" y="189624"/>
                  <a:pt x="138689" y="186925"/>
                </a:cubicBezTo>
                <a:cubicBezTo>
                  <a:pt x="139996" y="185576"/>
                  <a:pt x="142611" y="182877"/>
                  <a:pt x="145226" y="181527"/>
                </a:cubicBezTo>
                <a:cubicBezTo>
                  <a:pt x="142611" y="177479"/>
                  <a:pt x="138689" y="173431"/>
                  <a:pt x="134767" y="170732"/>
                </a:cubicBezTo>
                <a:close/>
                <a:moveTo>
                  <a:pt x="158153" y="131044"/>
                </a:moveTo>
                <a:cubicBezTo>
                  <a:pt x="158153" y="132360"/>
                  <a:pt x="158153" y="133675"/>
                  <a:pt x="156792" y="133675"/>
                </a:cubicBezTo>
                <a:cubicBezTo>
                  <a:pt x="158153" y="134990"/>
                  <a:pt x="156792" y="137621"/>
                  <a:pt x="154071" y="137621"/>
                </a:cubicBezTo>
                <a:cubicBezTo>
                  <a:pt x="149989" y="144198"/>
                  <a:pt x="145907" y="150775"/>
                  <a:pt x="140464" y="158667"/>
                </a:cubicBezTo>
                <a:cubicBezTo>
                  <a:pt x="141825" y="157352"/>
                  <a:pt x="143185" y="157352"/>
                  <a:pt x="144546" y="158667"/>
                </a:cubicBezTo>
                <a:cubicBezTo>
                  <a:pt x="147267" y="161298"/>
                  <a:pt x="148628" y="165244"/>
                  <a:pt x="148628" y="170505"/>
                </a:cubicBezTo>
                <a:cubicBezTo>
                  <a:pt x="151350" y="171821"/>
                  <a:pt x="152710" y="174452"/>
                  <a:pt x="155432" y="177082"/>
                </a:cubicBezTo>
                <a:cubicBezTo>
                  <a:pt x="155432" y="175767"/>
                  <a:pt x="156792" y="175767"/>
                  <a:pt x="158153" y="175767"/>
                </a:cubicBezTo>
                <a:cubicBezTo>
                  <a:pt x="158153" y="159982"/>
                  <a:pt x="158153" y="145513"/>
                  <a:pt x="159514" y="136306"/>
                </a:cubicBezTo>
                <a:cubicBezTo>
                  <a:pt x="158153" y="134990"/>
                  <a:pt x="158153" y="133675"/>
                  <a:pt x="159514" y="132360"/>
                </a:cubicBezTo>
                <a:cubicBezTo>
                  <a:pt x="159514" y="132360"/>
                  <a:pt x="158153" y="132360"/>
                  <a:pt x="158153" y="131044"/>
                </a:cubicBezTo>
                <a:close/>
                <a:moveTo>
                  <a:pt x="219379" y="116742"/>
                </a:moveTo>
                <a:cubicBezTo>
                  <a:pt x="211955" y="115855"/>
                  <a:pt x="204365" y="116350"/>
                  <a:pt x="196775" y="118331"/>
                </a:cubicBezTo>
                <a:cubicBezTo>
                  <a:pt x="195455" y="118331"/>
                  <a:pt x="194135" y="118331"/>
                  <a:pt x="194135" y="119651"/>
                </a:cubicBezTo>
                <a:cubicBezTo>
                  <a:pt x="192815" y="119651"/>
                  <a:pt x="192815" y="119651"/>
                  <a:pt x="192815" y="119651"/>
                </a:cubicBezTo>
                <a:cubicBezTo>
                  <a:pt x="187536" y="122292"/>
                  <a:pt x="182256" y="123613"/>
                  <a:pt x="176976" y="127575"/>
                </a:cubicBezTo>
                <a:cubicBezTo>
                  <a:pt x="176976" y="127575"/>
                  <a:pt x="176976" y="128895"/>
                  <a:pt x="176976" y="128895"/>
                </a:cubicBezTo>
                <a:cubicBezTo>
                  <a:pt x="176976" y="130216"/>
                  <a:pt x="178296" y="130216"/>
                  <a:pt x="178296" y="130216"/>
                </a:cubicBezTo>
                <a:cubicBezTo>
                  <a:pt x="183576" y="134178"/>
                  <a:pt x="187536" y="138139"/>
                  <a:pt x="188856" y="143422"/>
                </a:cubicBezTo>
                <a:cubicBezTo>
                  <a:pt x="196775" y="140780"/>
                  <a:pt x="203375" y="143422"/>
                  <a:pt x="208655" y="151345"/>
                </a:cubicBezTo>
                <a:cubicBezTo>
                  <a:pt x="209975" y="152666"/>
                  <a:pt x="211295" y="152666"/>
                  <a:pt x="211295" y="153986"/>
                </a:cubicBezTo>
                <a:cubicBezTo>
                  <a:pt x="215254" y="159269"/>
                  <a:pt x="213935" y="165871"/>
                  <a:pt x="212615" y="172474"/>
                </a:cubicBezTo>
                <a:cubicBezTo>
                  <a:pt x="212615" y="176436"/>
                  <a:pt x="211295" y="181718"/>
                  <a:pt x="209975" y="184359"/>
                </a:cubicBezTo>
                <a:cubicBezTo>
                  <a:pt x="219214" y="184359"/>
                  <a:pt x="229774" y="187001"/>
                  <a:pt x="233734" y="196245"/>
                </a:cubicBezTo>
                <a:cubicBezTo>
                  <a:pt x="233734" y="198886"/>
                  <a:pt x="233734" y="201527"/>
                  <a:pt x="233734" y="204168"/>
                </a:cubicBezTo>
                <a:cubicBezTo>
                  <a:pt x="235054" y="206809"/>
                  <a:pt x="236374" y="208130"/>
                  <a:pt x="236374" y="210771"/>
                </a:cubicBezTo>
                <a:cubicBezTo>
                  <a:pt x="237694" y="217374"/>
                  <a:pt x="236374" y="222656"/>
                  <a:pt x="232414" y="226618"/>
                </a:cubicBezTo>
                <a:cubicBezTo>
                  <a:pt x="239013" y="231900"/>
                  <a:pt x="241653" y="237182"/>
                  <a:pt x="241653" y="243785"/>
                </a:cubicBezTo>
                <a:cubicBezTo>
                  <a:pt x="242973" y="249068"/>
                  <a:pt x="242973" y="254350"/>
                  <a:pt x="241653" y="259632"/>
                </a:cubicBezTo>
                <a:cubicBezTo>
                  <a:pt x="262772" y="254350"/>
                  <a:pt x="283892" y="243785"/>
                  <a:pt x="289171" y="221336"/>
                </a:cubicBezTo>
                <a:cubicBezTo>
                  <a:pt x="294451" y="200206"/>
                  <a:pt x="287851" y="177757"/>
                  <a:pt x="277292" y="159269"/>
                </a:cubicBezTo>
                <a:cubicBezTo>
                  <a:pt x="262442" y="134508"/>
                  <a:pt x="241653" y="119404"/>
                  <a:pt x="219379" y="116742"/>
                </a:cubicBezTo>
                <a:close/>
                <a:moveTo>
                  <a:pt x="223975" y="15157"/>
                </a:moveTo>
                <a:cubicBezTo>
                  <a:pt x="212047" y="17790"/>
                  <a:pt x="201444" y="24372"/>
                  <a:pt x="192167" y="30954"/>
                </a:cubicBezTo>
                <a:cubicBezTo>
                  <a:pt x="166985" y="49385"/>
                  <a:pt x="132526" y="91512"/>
                  <a:pt x="160358" y="117841"/>
                </a:cubicBezTo>
                <a:cubicBezTo>
                  <a:pt x="161684" y="117841"/>
                  <a:pt x="161684" y="117841"/>
                  <a:pt x="163009" y="117841"/>
                </a:cubicBezTo>
                <a:cubicBezTo>
                  <a:pt x="164334" y="116525"/>
                  <a:pt x="166985" y="119158"/>
                  <a:pt x="165660" y="121791"/>
                </a:cubicBezTo>
                <a:cubicBezTo>
                  <a:pt x="165660" y="121791"/>
                  <a:pt x="164334" y="121791"/>
                  <a:pt x="164334" y="121791"/>
                </a:cubicBezTo>
                <a:cubicBezTo>
                  <a:pt x="165660" y="121791"/>
                  <a:pt x="165660" y="123107"/>
                  <a:pt x="165660" y="123107"/>
                </a:cubicBezTo>
                <a:cubicBezTo>
                  <a:pt x="174937" y="112576"/>
                  <a:pt x="184215" y="105993"/>
                  <a:pt x="196143" y="103360"/>
                </a:cubicBezTo>
                <a:cubicBezTo>
                  <a:pt x="192167" y="95461"/>
                  <a:pt x="194818" y="88879"/>
                  <a:pt x="200119" y="83613"/>
                </a:cubicBezTo>
                <a:cubicBezTo>
                  <a:pt x="201444" y="79663"/>
                  <a:pt x="202770" y="75714"/>
                  <a:pt x="206746" y="74398"/>
                </a:cubicBezTo>
                <a:cubicBezTo>
                  <a:pt x="212047" y="69132"/>
                  <a:pt x="221324" y="73081"/>
                  <a:pt x="227951" y="77031"/>
                </a:cubicBezTo>
                <a:cubicBezTo>
                  <a:pt x="229277" y="71765"/>
                  <a:pt x="231927" y="66499"/>
                  <a:pt x="235903" y="63866"/>
                </a:cubicBezTo>
                <a:cubicBezTo>
                  <a:pt x="237229" y="61233"/>
                  <a:pt x="239879" y="58600"/>
                  <a:pt x="242530" y="57284"/>
                </a:cubicBezTo>
                <a:cubicBezTo>
                  <a:pt x="243855" y="57284"/>
                  <a:pt x="243855" y="57284"/>
                  <a:pt x="243855" y="57284"/>
                </a:cubicBezTo>
                <a:cubicBezTo>
                  <a:pt x="253133" y="53334"/>
                  <a:pt x="266386" y="53334"/>
                  <a:pt x="276989" y="58600"/>
                </a:cubicBezTo>
                <a:cubicBezTo>
                  <a:pt x="276989" y="58600"/>
                  <a:pt x="276989" y="57284"/>
                  <a:pt x="276989" y="55967"/>
                </a:cubicBezTo>
                <a:cubicBezTo>
                  <a:pt x="270362" y="37537"/>
                  <a:pt x="259760" y="20423"/>
                  <a:pt x="238554" y="16473"/>
                </a:cubicBezTo>
                <a:cubicBezTo>
                  <a:pt x="234578" y="15157"/>
                  <a:pt x="229277" y="15157"/>
                  <a:pt x="223975" y="15157"/>
                </a:cubicBezTo>
                <a:close/>
                <a:moveTo>
                  <a:pt x="226129" y="1214"/>
                </a:moveTo>
                <a:cubicBezTo>
                  <a:pt x="235382" y="-598"/>
                  <a:pt x="244635" y="-598"/>
                  <a:pt x="253228" y="2696"/>
                </a:cubicBezTo>
                <a:cubicBezTo>
                  <a:pt x="280987" y="13240"/>
                  <a:pt x="288918" y="40916"/>
                  <a:pt x="292884" y="67275"/>
                </a:cubicBezTo>
                <a:cubicBezTo>
                  <a:pt x="292884" y="75182"/>
                  <a:pt x="279665" y="77818"/>
                  <a:pt x="278343" y="69911"/>
                </a:cubicBezTo>
                <a:cubicBezTo>
                  <a:pt x="278343" y="68593"/>
                  <a:pt x="278343" y="68593"/>
                  <a:pt x="277021" y="68593"/>
                </a:cubicBezTo>
                <a:cubicBezTo>
                  <a:pt x="279665" y="71228"/>
                  <a:pt x="277021" y="75182"/>
                  <a:pt x="274377" y="73864"/>
                </a:cubicBezTo>
                <a:cubicBezTo>
                  <a:pt x="270412" y="71228"/>
                  <a:pt x="266446" y="68593"/>
                  <a:pt x="261159" y="65957"/>
                </a:cubicBezTo>
                <a:cubicBezTo>
                  <a:pt x="247940" y="65957"/>
                  <a:pt x="237365" y="71228"/>
                  <a:pt x="240009" y="87044"/>
                </a:cubicBezTo>
                <a:cubicBezTo>
                  <a:pt x="241331" y="92315"/>
                  <a:pt x="236043" y="97587"/>
                  <a:pt x="230756" y="94951"/>
                </a:cubicBezTo>
                <a:cubicBezTo>
                  <a:pt x="226790" y="90997"/>
                  <a:pt x="220181" y="87044"/>
                  <a:pt x="213572" y="89679"/>
                </a:cubicBezTo>
                <a:cubicBezTo>
                  <a:pt x="210928" y="90997"/>
                  <a:pt x="208284" y="92315"/>
                  <a:pt x="208284" y="94951"/>
                </a:cubicBezTo>
                <a:cubicBezTo>
                  <a:pt x="208284" y="96269"/>
                  <a:pt x="206962" y="97587"/>
                  <a:pt x="206962" y="98905"/>
                </a:cubicBezTo>
                <a:cubicBezTo>
                  <a:pt x="206962" y="100223"/>
                  <a:pt x="206962" y="101541"/>
                  <a:pt x="208284" y="101541"/>
                </a:cubicBezTo>
                <a:cubicBezTo>
                  <a:pt x="221503" y="101541"/>
                  <a:pt x="236043" y="105494"/>
                  <a:pt x="249262" y="112085"/>
                </a:cubicBezTo>
                <a:cubicBezTo>
                  <a:pt x="270412" y="121310"/>
                  <a:pt x="288918" y="139761"/>
                  <a:pt x="299493" y="164802"/>
                </a:cubicBezTo>
                <a:cubicBezTo>
                  <a:pt x="310068" y="187206"/>
                  <a:pt x="316677" y="217519"/>
                  <a:pt x="302137" y="239923"/>
                </a:cubicBezTo>
                <a:cubicBezTo>
                  <a:pt x="294205" y="254420"/>
                  <a:pt x="278343" y="264964"/>
                  <a:pt x="261159" y="267600"/>
                </a:cubicBezTo>
                <a:cubicBezTo>
                  <a:pt x="253228" y="270236"/>
                  <a:pt x="245296" y="272871"/>
                  <a:pt x="236043" y="274189"/>
                </a:cubicBezTo>
                <a:cubicBezTo>
                  <a:pt x="229434" y="274189"/>
                  <a:pt x="228112" y="267600"/>
                  <a:pt x="230756" y="263646"/>
                </a:cubicBezTo>
                <a:cubicBezTo>
                  <a:pt x="229434" y="263646"/>
                  <a:pt x="226790" y="261010"/>
                  <a:pt x="228112" y="259692"/>
                </a:cubicBezTo>
                <a:cubicBezTo>
                  <a:pt x="229434" y="258374"/>
                  <a:pt x="230756" y="255738"/>
                  <a:pt x="232078" y="254420"/>
                </a:cubicBezTo>
                <a:cubicBezTo>
                  <a:pt x="230756" y="243877"/>
                  <a:pt x="222825" y="237287"/>
                  <a:pt x="210928" y="238605"/>
                </a:cubicBezTo>
                <a:cubicBezTo>
                  <a:pt x="204319" y="238605"/>
                  <a:pt x="202997" y="228062"/>
                  <a:pt x="209606" y="225426"/>
                </a:cubicBezTo>
                <a:cubicBezTo>
                  <a:pt x="209606" y="225426"/>
                  <a:pt x="210928" y="225426"/>
                  <a:pt x="212250" y="225426"/>
                </a:cubicBezTo>
                <a:cubicBezTo>
                  <a:pt x="210928" y="224108"/>
                  <a:pt x="210928" y="221472"/>
                  <a:pt x="212250" y="220154"/>
                </a:cubicBezTo>
                <a:cubicBezTo>
                  <a:pt x="213572" y="218836"/>
                  <a:pt x="218859" y="214883"/>
                  <a:pt x="221503" y="209611"/>
                </a:cubicBezTo>
                <a:cubicBezTo>
                  <a:pt x="216215" y="203021"/>
                  <a:pt x="208284" y="201703"/>
                  <a:pt x="200353" y="200386"/>
                </a:cubicBezTo>
                <a:cubicBezTo>
                  <a:pt x="195066" y="199068"/>
                  <a:pt x="195066" y="193796"/>
                  <a:pt x="197709" y="191160"/>
                </a:cubicBezTo>
                <a:cubicBezTo>
                  <a:pt x="197709" y="189842"/>
                  <a:pt x="197709" y="189842"/>
                  <a:pt x="197709" y="188524"/>
                </a:cubicBezTo>
                <a:cubicBezTo>
                  <a:pt x="200353" y="180617"/>
                  <a:pt x="201675" y="171391"/>
                  <a:pt x="199031" y="163484"/>
                </a:cubicBezTo>
                <a:cubicBezTo>
                  <a:pt x="199031" y="160848"/>
                  <a:pt x="197709" y="159530"/>
                  <a:pt x="196387" y="158212"/>
                </a:cubicBezTo>
                <a:cubicBezTo>
                  <a:pt x="191100" y="158212"/>
                  <a:pt x="184491" y="160848"/>
                  <a:pt x="181847" y="162166"/>
                </a:cubicBezTo>
                <a:cubicBezTo>
                  <a:pt x="180525" y="163484"/>
                  <a:pt x="179203" y="162166"/>
                  <a:pt x="177881" y="160848"/>
                </a:cubicBezTo>
                <a:cubicBezTo>
                  <a:pt x="180525" y="226744"/>
                  <a:pt x="180525" y="345357"/>
                  <a:pt x="117075" y="337450"/>
                </a:cubicBezTo>
                <a:cubicBezTo>
                  <a:pt x="24545" y="325588"/>
                  <a:pt x="82707" y="191160"/>
                  <a:pt x="136903" y="137125"/>
                </a:cubicBezTo>
                <a:cubicBezTo>
                  <a:pt x="132938" y="137125"/>
                  <a:pt x="131616" y="137125"/>
                  <a:pt x="128972" y="138443"/>
                </a:cubicBezTo>
                <a:cubicBezTo>
                  <a:pt x="126328" y="141079"/>
                  <a:pt x="125007" y="145033"/>
                  <a:pt x="122363" y="146351"/>
                </a:cubicBezTo>
                <a:cubicBezTo>
                  <a:pt x="122363" y="147669"/>
                  <a:pt x="121041" y="147669"/>
                  <a:pt x="121041" y="148986"/>
                </a:cubicBezTo>
                <a:cubicBezTo>
                  <a:pt x="119719" y="151622"/>
                  <a:pt x="117075" y="152940"/>
                  <a:pt x="114432" y="152940"/>
                </a:cubicBezTo>
                <a:cubicBezTo>
                  <a:pt x="106500" y="150304"/>
                  <a:pt x="99891" y="152940"/>
                  <a:pt x="94604" y="156894"/>
                </a:cubicBezTo>
                <a:cubicBezTo>
                  <a:pt x="94604" y="158212"/>
                  <a:pt x="93282" y="159530"/>
                  <a:pt x="93282" y="162166"/>
                </a:cubicBezTo>
                <a:cubicBezTo>
                  <a:pt x="91960" y="163484"/>
                  <a:pt x="90638" y="166120"/>
                  <a:pt x="90638" y="168755"/>
                </a:cubicBezTo>
                <a:cubicBezTo>
                  <a:pt x="91960" y="170073"/>
                  <a:pt x="91960" y="170073"/>
                  <a:pt x="93282" y="171391"/>
                </a:cubicBezTo>
                <a:cubicBezTo>
                  <a:pt x="94604" y="174027"/>
                  <a:pt x="91960" y="177981"/>
                  <a:pt x="87994" y="177981"/>
                </a:cubicBezTo>
                <a:cubicBezTo>
                  <a:pt x="86672" y="177981"/>
                  <a:pt x="86672" y="177981"/>
                  <a:pt x="85351" y="176663"/>
                </a:cubicBezTo>
                <a:cubicBezTo>
                  <a:pt x="81385" y="175345"/>
                  <a:pt x="74776" y="167437"/>
                  <a:pt x="69488" y="171391"/>
                </a:cubicBezTo>
                <a:cubicBezTo>
                  <a:pt x="64201" y="175345"/>
                  <a:pt x="64201" y="183253"/>
                  <a:pt x="66844" y="188524"/>
                </a:cubicBezTo>
                <a:cubicBezTo>
                  <a:pt x="69488" y="193796"/>
                  <a:pt x="62879" y="199068"/>
                  <a:pt x="58913" y="195114"/>
                </a:cubicBezTo>
                <a:cubicBezTo>
                  <a:pt x="53626" y="189842"/>
                  <a:pt x="44373" y="184570"/>
                  <a:pt x="39085" y="192478"/>
                </a:cubicBezTo>
                <a:cubicBezTo>
                  <a:pt x="39085" y="193796"/>
                  <a:pt x="37763" y="193796"/>
                  <a:pt x="37763" y="195114"/>
                </a:cubicBezTo>
                <a:cubicBezTo>
                  <a:pt x="37763" y="200386"/>
                  <a:pt x="40407" y="205657"/>
                  <a:pt x="41729" y="210929"/>
                </a:cubicBezTo>
                <a:cubicBezTo>
                  <a:pt x="41729" y="212247"/>
                  <a:pt x="40407" y="214883"/>
                  <a:pt x="39085" y="213565"/>
                </a:cubicBezTo>
                <a:cubicBezTo>
                  <a:pt x="37763" y="213565"/>
                  <a:pt x="37763" y="213565"/>
                  <a:pt x="36442" y="213565"/>
                </a:cubicBezTo>
                <a:cubicBezTo>
                  <a:pt x="23223" y="210929"/>
                  <a:pt x="21901" y="195114"/>
                  <a:pt x="29832" y="185888"/>
                </a:cubicBezTo>
                <a:cubicBezTo>
                  <a:pt x="36442" y="176663"/>
                  <a:pt x="45695" y="175345"/>
                  <a:pt x="54948" y="179299"/>
                </a:cubicBezTo>
                <a:cubicBezTo>
                  <a:pt x="53626" y="172709"/>
                  <a:pt x="56270" y="164802"/>
                  <a:pt x="62879" y="160848"/>
                </a:cubicBezTo>
                <a:cubicBezTo>
                  <a:pt x="65523" y="159530"/>
                  <a:pt x="66844" y="158212"/>
                  <a:pt x="69488" y="158212"/>
                </a:cubicBezTo>
                <a:cubicBezTo>
                  <a:pt x="74776" y="156894"/>
                  <a:pt x="78741" y="158212"/>
                  <a:pt x="82707" y="160848"/>
                </a:cubicBezTo>
                <a:cubicBezTo>
                  <a:pt x="84029" y="148986"/>
                  <a:pt x="94604" y="141079"/>
                  <a:pt x="107822" y="141079"/>
                </a:cubicBezTo>
                <a:cubicBezTo>
                  <a:pt x="109144" y="139761"/>
                  <a:pt x="110466" y="139761"/>
                  <a:pt x="113110" y="139761"/>
                </a:cubicBezTo>
                <a:cubicBezTo>
                  <a:pt x="118397" y="129218"/>
                  <a:pt x="128972" y="123946"/>
                  <a:pt x="142191" y="127900"/>
                </a:cubicBezTo>
                <a:cubicBezTo>
                  <a:pt x="143513" y="127900"/>
                  <a:pt x="144834" y="127900"/>
                  <a:pt x="146156" y="129218"/>
                </a:cubicBezTo>
                <a:cubicBezTo>
                  <a:pt x="146156" y="127900"/>
                  <a:pt x="146156" y="127900"/>
                  <a:pt x="146156" y="127900"/>
                </a:cubicBezTo>
                <a:cubicBezTo>
                  <a:pt x="122363" y="97587"/>
                  <a:pt x="78741" y="98905"/>
                  <a:pt x="48338" y="121310"/>
                </a:cubicBezTo>
                <a:cubicBezTo>
                  <a:pt x="17935" y="143715"/>
                  <a:pt x="11326" y="175345"/>
                  <a:pt x="25867" y="208293"/>
                </a:cubicBezTo>
                <a:cubicBezTo>
                  <a:pt x="28510" y="209611"/>
                  <a:pt x="29832" y="212247"/>
                  <a:pt x="31154" y="213565"/>
                </a:cubicBezTo>
                <a:cubicBezTo>
                  <a:pt x="32476" y="216201"/>
                  <a:pt x="31154" y="217519"/>
                  <a:pt x="28510" y="217519"/>
                </a:cubicBezTo>
                <a:cubicBezTo>
                  <a:pt x="28510" y="218836"/>
                  <a:pt x="25867" y="218836"/>
                  <a:pt x="24545" y="217519"/>
                </a:cubicBezTo>
                <a:cubicBezTo>
                  <a:pt x="24545" y="217519"/>
                  <a:pt x="23223" y="216201"/>
                  <a:pt x="21901" y="214883"/>
                </a:cubicBezTo>
                <a:cubicBezTo>
                  <a:pt x="-15111" y="189842"/>
                  <a:pt x="-571" y="135807"/>
                  <a:pt x="31154" y="112085"/>
                </a:cubicBezTo>
                <a:cubicBezTo>
                  <a:pt x="53626" y="94951"/>
                  <a:pt x="80063" y="88361"/>
                  <a:pt x="105179" y="92315"/>
                </a:cubicBezTo>
                <a:cubicBezTo>
                  <a:pt x="115753" y="93633"/>
                  <a:pt x="125007" y="96269"/>
                  <a:pt x="134260" y="101541"/>
                </a:cubicBezTo>
                <a:cubicBezTo>
                  <a:pt x="121041" y="63321"/>
                  <a:pt x="158053" y="25101"/>
                  <a:pt x="199031" y="10604"/>
                </a:cubicBezTo>
                <a:cubicBezTo>
                  <a:pt x="207623" y="6650"/>
                  <a:pt x="216876" y="3026"/>
                  <a:pt x="226129" y="12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6693221" y="3051248"/>
            <a:ext cx="6400802" cy="1272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吴传华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我在非洲骑小毛驴</a:t>
            </a:r>
            <a:endParaRPr lang="zh-CN" altLang="en-US" sz="3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tropical-palm-tree-outline_58836"/>
          <p:cNvSpPr>
            <a:spLocks noChangeAspect="1"/>
          </p:cNvSpPr>
          <p:nvPr/>
        </p:nvSpPr>
        <p:spPr bwMode="auto">
          <a:xfrm>
            <a:off x="621977" y="4698685"/>
            <a:ext cx="1777135" cy="1933286"/>
          </a:xfrm>
          <a:custGeom>
            <a:avLst/>
            <a:gdLst>
              <a:gd name="connsiteX0" fmla="*/ 142052 w 310540"/>
              <a:gd name="connsiteY0" fmla="*/ 305669 h 337826"/>
              <a:gd name="connsiteX1" fmla="*/ 130249 w 310540"/>
              <a:gd name="connsiteY1" fmla="*/ 308421 h 337826"/>
              <a:gd name="connsiteX2" fmla="*/ 123692 w 310540"/>
              <a:gd name="connsiteY2" fmla="*/ 311173 h 337826"/>
              <a:gd name="connsiteX3" fmla="*/ 113200 w 310540"/>
              <a:gd name="connsiteY3" fmla="*/ 319428 h 337826"/>
              <a:gd name="connsiteX4" fmla="*/ 111889 w 310540"/>
              <a:gd name="connsiteY4" fmla="*/ 319428 h 337826"/>
              <a:gd name="connsiteX5" fmla="*/ 113200 w 310540"/>
              <a:gd name="connsiteY5" fmla="*/ 322180 h 337826"/>
              <a:gd name="connsiteX6" fmla="*/ 142052 w 310540"/>
              <a:gd name="connsiteY6" fmla="*/ 305669 h 337826"/>
              <a:gd name="connsiteX7" fmla="*/ 92234 w 310540"/>
              <a:gd name="connsiteY7" fmla="*/ 275507 h 337826"/>
              <a:gd name="connsiteX8" fmla="*/ 101230 w 310540"/>
              <a:gd name="connsiteY8" fmla="*/ 316782 h 337826"/>
              <a:gd name="connsiteX9" fmla="*/ 116652 w 310540"/>
              <a:gd name="connsiteY9" fmla="*/ 302594 h 337826"/>
              <a:gd name="connsiteX10" fmla="*/ 112796 w 310540"/>
              <a:gd name="connsiteY10" fmla="*/ 294855 h 337826"/>
              <a:gd name="connsiteX11" fmla="*/ 103800 w 310540"/>
              <a:gd name="connsiteY11" fmla="*/ 283246 h 337826"/>
              <a:gd name="connsiteX12" fmla="*/ 92234 w 310540"/>
              <a:gd name="connsiteY12" fmla="*/ 275507 h 337826"/>
              <a:gd name="connsiteX13" fmla="*/ 154752 w 310540"/>
              <a:gd name="connsiteY13" fmla="*/ 262807 h 337826"/>
              <a:gd name="connsiteX14" fmla="*/ 133585 w 310540"/>
              <a:gd name="connsiteY14" fmla="*/ 268180 h 337826"/>
              <a:gd name="connsiteX15" fmla="*/ 115064 w 310540"/>
              <a:gd name="connsiteY15" fmla="*/ 278926 h 337826"/>
              <a:gd name="connsiteX16" fmla="*/ 119033 w 310540"/>
              <a:gd name="connsiteY16" fmla="*/ 282956 h 337826"/>
              <a:gd name="connsiteX17" fmla="*/ 129616 w 310540"/>
              <a:gd name="connsiteY17" fmla="*/ 297732 h 337826"/>
              <a:gd name="connsiteX18" fmla="*/ 141523 w 310540"/>
              <a:gd name="connsiteY18" fmla="*/ 293702 h 337826"/>
              <a:gd name="connsiteX19" fmla="*/ 149460 w 310540"/>
              <a:gd name="connsiteY19" fmla="*/ 291016 h 337826"/>
              <a:gd name="connsiteX20" fmla="*/ 154752 w 310540"/>
              <a:gd name="connsiteY20" fmla="*/ 262807 h 337826"/>
              <a:gd name="connsiteX21" fmla="*/ 101229 w 310540"/>
              <a:gd name="connsiteY21" fmla="*/ 240582 h 337826"/>
              <a:gd name="connsiteX22" fmla="*/ 94426 w 310540"/>
              <a:gd name="connsiteY22" fmla="*/ 261749 h 337826"/>
              <a:gd name="connsiteX23" fmla="*/ 105312 w 310540"/>
              <a:gd name="connsiteY23" fmla="*/ 271009 h 337826"/>
              <a:gd name="connsiteX24" fmla="*/ 106672 w 310540"/>
              <a:gd name="connsiteY24" fmla="*/ 272332 h 337826"/>
              <a:gd name="connsiteX25" fmla="*/ 123001 w 310540"/>
              <a:gd name="connsiteY25" fmla="*/ 260426 h 337826"/>
              <a:gd name="connsiteX26" fmla="*/ 120279 w 310540"/>
              <a:gd name="connsiteY26" fmla="*/ 256457 h 337826"/>
              <a:gd name="connsiteX27" fmla="*/ 112115 w 310540"/>
              <a:gd name="connsiteY27" fmla="*/ 248520 h 337826"/>
              <a:gd name="connsiteX28" fmla="*/ 101229 w 310540"/>
              <a:gd name="connsiteY28" fmla="*/ 240582 h 337826"/>
              <a:gd name="connsiteX29" fmla="*/ 156339 w 310540"/>
              <a:gd name="connsiteY29" fmla="*/ 226294 h 337826"/>
              <a:gd name="connsiteX30" fmla="*/ 138230 w 310540"/>
              <a:gd name="connsiteY30" fmla="*/ 231490 h 337826"/>
              <a:gd name="connsiteX31" fmla="*/ 129175 w 310540"/>
              <a:gd name="connsiteY31" fmla="*/ 236685 h 337826"/>
              <a:gd name="connsiteX32" fmla="*/ 125294 w 310540"/>
              <a:gd name="connsiteY32" fmla="*/ 240582 h 337826"/>
              <a:gd name="connsiteX33" fmla="*/ 122707 w 310540"/>
              <a:gd name="connsiteY33" fmla="*/ 240582 h 337826"/>
              <a:gd name="connsiteX34" fmla="*/ 122707 w 310540"/>
              <a:gd name="connsiteY34" fmla="*/ 241881 h 337826"/>
              <a:gd name="connsiteX35" fmla="*/ 121414 w 310540"/>
              <a:gd name="connsiteY35" fmla="*/ 243179 h 337826"/>
              <a:gd name="connsiteX36" fmla="*/ 134349 w 310540"/>
              <a:gd name="connsiteY36" fmla="*/ 254869 h 337826"/>
              <a:gd name="connsiteX37" fmla="*/ 153752 w 310540"/>
              <a:gd name="connsiteY37" fmla="*/ 252272 h 337826"/>
              <a:gd name="connsiteX38" fmla="*/ 156339 w 310540"/>
              <a:gd name="connsiteY38" fmla="*/ 226294 h 337826"/>
              <a:gd name="connsiteX39" fmla="*/ 116386 w 310540"/>
              <a:gd name="connsiteY39" fmla="*/ 207244 h 337826"/>
              <a:gd name="connsiteX40" fmla="*/ 107126 w 310540"/>
              <a:gd name="connsiteY40" fmla="*/ 228411 h 337826"/>
              <a:gd name="connsiteX41" fmla="*/ 119032 w 310540"/>
              <a:gd name="connsiteY41" fmla="*/ 238994 h 337826"/>
              <a:gd name="connsiteX42" fmla="*/ 119032 w 310540"/>
              <a:gd name="connsiteY42" fmla="*/ 237671 h 337826"/>
              <a:gd name="connsiteX43" fmla="*/ 130939 w 310540"/>
              <a:gd name="connsiteY43" fmla="*/ 219150 h 337826"/>
              <a:gd name="connsiteX44" fmla="*/ 124324 w 310540"/>
              <a:gd name="connsiteY44" fmla="*/ 212536 h 337826"/>
              <a:gd name="connsiteX45" fmla="*/ 123001 w 310540"/>
              <a:gd name="connsiteY45" fmla="*/ 211213 h 337826"/>
              <a:gd name="connsiteX46" fmla="*/ 116386 w 310540"/>
              <a:gd name="connsiteY46" fmla="*/ 207244 h 337826"/>
              <a:gd name="connsiteX47" fmla="*/ 156339 w 310540"/>
              <a:gd name="connsiteY47" fmla="*/ 191369 h 337826"/>
              <a:gd name="connsiteX48" fmla="*/ 143265 w 310540"/>
              <a:gd name="connsiteY48" fmla="*/ 197543 h 337826"/>
              <a:gd name="connsiteX49" fmla="*/ 134114 w 310540"/>
              <a:gd name="connsiteY49" fmla="*/ 204951 h 337826"/>
              <a:gd name="connsiteX50" fmla="*/ 144573 w 310540"/>
              <a:gd name="connsiteY50" fmla="*/ 213594 h 337826"/>
              <a:gd name="connsiteX51" fmla="*/ 156339 w 310540"/>
              <a:gd name="connsiteY51" fmla="*/ 211125 h 337826"/>
              <a:gd name="connsiteX52" fmla="*/ 156339 w 310540"/>
              <a:gd name="connsiteY52" fmla="*/ 191369 h 337826"/>
              <a:gd name="connsiteX53" fmla="*/ 134767 w 310540"/>
              <a:gd name="connsiteY53" fmla="*/ 170732 h 337826"/>
              <a:gd name="connsiteX54" fmla="*/ 123001 w 310540"/>
              <a:gd name="connsiteY54" fmla="*/ 193672 h 337826"/>
              <a:gd name="connsiteX55" fmla="*/ 126923 w 310540"/>
              <a:gd name="connsiteY55" fmla="*/ 197720 h 337826"/>
              <a:gd name="connsiteX56" fmla="*/ 138689 w 310540"/>
              <a:gd name="connsiteY56" fmla="*/ 186925 h 337826"/>
              <a:gd name="connsiteX57" fmla="*/ 145226 w 310540"/>
              <a:gd name="connsiteY57" fmla="*/ 181527 h 337826"/>
              <a:gd name="connsiteX58" fmla="*/ 134767 w 310540"/>
              <a:gd name="connsiteY58" fmla="*/ 170732 h 337826"/>
              <a:gd name="connsiteX59" fmla="*/ 158153 w 310540"/>
              <a:gd name="connsiteY59" fmla="*/ 131044 h 337826"/>
              <a:gd name="connsiteX60" fmla="*/ 156792 w 310540"/>
              <a:gd name="connsiteY60" fmla="*/ 133675 h 337826"/>
              <a:gd name="connsiteX61" fmla="*/ 154071 w 310540"/>
              <a:gd name="connsiteY61" fmla="*/ 137621 h 337826"/>
              <a:gd name="connsiteX62" fmla="*/ 140464 w 310540"/>
              <a:gd name="connsiteY62" fmla="*/ 158667 h 337826"/>
              <a:gd name="connsiteX63" fmla="*/ 144546 w 310540"/>
              <a:gd name="connsiteY63" fmla="*/ 158667 h 337826"/>
              <a:gd name="connsiteX64" fmla="*/ 148628 w 310540"/>
              <a:gd name="connsiteY64" fmla="*/ 170505 h 337826"/>
              <a:gd name="connsiteX65" fmla="*/ 155432 w 310540"/>
              <a:gd name="connsiteY65" fmla="*/ 177082 h 337826"/>
              <a:gd name="connsiteX66" fmla="*/ 158153 w 310540"/>
              <a:gd name="connsiteY66" fmla="*/ 175767 h 337826"/>
              <a:gd name="connsiteX67" fmla="*/ 159514 w 310540"/>
              <a:gd name="connsiteY67" fmla="*/ 136306 h 337826"/>
              <a:gd name="connsiteX68" fmla="*/ 159514 w 310540"/>
              <a:gd name="connsiteY68" fmla="*/ 132360 h 337826"/>
              <a:gd name="connsiteX69" fmla="*/ 158153 w 310540"/>
              <a:gd name="connsiteY69" fmla="*/ 131044 h 337826"/>
              <a:gd name="connsiteX70" fmla="*/ 219379 w 310540"/>
              <a:gd name="connsiteY70" fmla="*/ 116742 h 337826"/>
              <a:gd name="connsiteX71" fmla="*/ 196775 w 310540"/>
              <a:gd name="connsiteY71" fmla="*/ 118331 h 337826"/>
              <a:gd name="connsiteX72" fmla="*/ 194135 w 310540"/>
              <a:gd name="connsiteY72" fmla="*/ 119651 h 337826"/>
              <a:gd name="connsiteX73" fmla="*/ 192815 w 310540"/>
              <a:gd name="connsiteY73" fmla="*/ 119651 h 337826"/>
              <a:gd name="connsiteX74" fmla="*/ 176976 w 310540"/>
              <a:gd name="connsiteY74" fmla="*/ 127575 h 337826"/>
              <a:gd name="connsiteX75" fmla="*/ 176976 w 310540"/>
              <a:gd name="connsiteY75" fmla="*/ 128895 h 337826"/>
              <a:gd name="connsiteX76" fmla="*/ 178296 w 310540"/>
              <a:gd name="connsiteY76" fmla="*/ 130216 h 337826"/>
              <a:gd name="connsiteX77" fmla="*/ 188856 w 310540"/>
              <a:gd name="connsiteY77" fmla="*/ 143422 h 337826"/>
              <a:gd name="connsiteX78" fmla="*/ 208655 w 310540"/>
              <a:gd name="connsiteY78" fmla="*/ 151345 h 337826"/>
              <a:gd name="connsiteX79" fmla="*/ 211295 w 310540"/>
              <a:gd name="connsiteY79" fmla="*/ 153986 h 337826"/>
              <a:gd name="connsiteX80" fmla="*/ 212615 w 310540"/>
              <a:gd name="connsiteY80" fmla="*/ 172474 h 337826"/>
              <a:gd name="connsiteX81" fmla="*/ 209975 w 310540"/>
              <a:gd name="connsiteY81" fmla="*/ 184359 h 337826"/>
              <a:gd name="connsiteX82" fmla="*/ 233734 w 310540"/>
              <a:gd name="connsiteY82" fmla="*/ 196245 h 337826"/>
              <a:gd name="connsiteX83" fmla="*/ 233734 w 310540"/>
              <a:gd name="connsiteY83" fmla="*/ 204168 h 337826"/>
              <a:gd name="connsiteX84" fmla="*/ 236374 w 310540"/>
              <a:gd name="connsiteY84" fmla="*/ 210771 h 337826"/>
              <a:gd name="connsiteX85" fmla="*/ 232414 w 310540"/>
              <a:gd name="connsiteY85" fmla="*/ 226618 h 337826"/>
              <a:gd name="connsiteX86" fmla="*/ 241653 w 310540"/>
              <a:gd name="connsiteY86" fmla="*/ 243785 h 337826"/>
              <a:gd name="connsiteX87" fmla="*/ 241653 w 310540"/>
              <a:gd name="connsiteY87" fmla="*/ 259632 h 337826"/>
              <a:gd name="connsiteX88" fmla="*/ 289171 w 310540"/>
              <a:gd name="connsiteY88" fmla="*/ 221336 h 337826"/>
              <a:gd name="connsiteX89" fmla="*/ 277292 w 310540"/>
              <a:gd name="connsiteY89" fmla="*/ 159269 h 337826"/>
              <a:gd name="connsiteX90" fmla="*/ 219379 w 310540"/>
              <a:gd name="connsiteY90" fmla="*/ 116742 h 337826"/>
              <a:gd name="connsiteX91" fmla="*/ 223975 w 310540"/>
              <a:gd name="connsiteY91" fmla="*/ 15157 h 337826"/>
              <a:gd name="connsiteX92" fmla="*/ 192167 w 310540"/>
              <a:gd name="connsiteY92" fmla="*/ 30954 h 337826"/>
              <a:gd name="connsiteX93" fmla="*/ 160358 w 310540"/>
              <a:gd name="connsiteY93" fmla="*/ 117841 h 337826"/>
              <a:gd name="connsiteX94" fmla="*/ 163009 w 310540"/>
              <a:gd name="connsiteY94" fmla="*/ 117841 h 337826"/>
              <a:gd name="connsiteX95" fmla="*/ 165660 w 310540"/>
              <a:gd name="connsiteY95" fmla="*/ 121791 h 337826"/>
              <a:gd name="connsiteX96" fmla="*/ 164334 w 310540"/>
              <a:gd name="connsiteY96" fmla="*/ 121791 h 337826"/>
              <a:gd name="connsiteX97" fmla="*/ 165660 w 310540"/>
              <a:gd name="connsiteY97" fmla="*/ 123107 h 337826"/>
              <a:gd name="connsiteX98" fmla="*/ 196143 w 310540"/>
              <a:gd name="connsiteY98" fmla="*/ 103360 h 337826"/>
              <a:gd name="connsiteX99" fmla="*/ 200119 w 310540"/>
              <a:gd name="connsiteY99" fmla="*/ 83613 h 337826"/>
              <a:gd name="connsiteX100" fmla="*/ 206746 w 310540"/>
              <a:gd name="connsiteY100" fmla="*/ 74398 h 337826"/>
              <a:gd name="connsiteX101" fmla="*/ 227951 w 310540"/>
              <a:gd name="connsiteY101" fmla="*/ 77031 h 337826"/>
              <a:gd name="connsiteX102" fmla="*/ 235903 w 310540"/>
              <a:gd name="connsiteY102" fmla="*/ 63866 h 337826"/>
              <a:gd name="connsiteX103" fmla="*/ 242530 w 310540"/>
              <a:gd name="connsiteY103" fmla="*/ 57284 h 337826"/>
              <a:gd name="connsiteX104" fmla="*/ 243855 w 310540"/>
              <a:gd name="connsiteY104" fmla="*/ 57284 h 337826"/>
              <a:gd name="connsiteX105" fmla="*/ 276989 w 310540"/>
              <a:gd name="connsiteY105" fmla="*/ 58600 h 337826"/>
              <a:gd name="connsiteX106" fmla="*/ 276989 w 310540"/>
              <a:gd name="connsiteY106" fmla="*/ 55967 h 337826"/>
              <a:gd name="connsiteX107" fmla="*/ 238554 w 310540"/>
              <a:gd name="connsiteY107" fmla="*/ 16473 h 337826"/>
              <a:gd name="connsiteX108" fmla="*/ 223975 w 310540"/>
              <a:gd name="connsiteY108" fmla="*/ 15157 h 337826"/>
              <a:gd name="connsiteX109" fmla="*/ 226129 w 310540"/>
              <a:gd name="connsiteY109" fmla="*/ 1214 h 337826"/>
              <a:gd name="connsiteX110" fmla="*/ 253228 w 310540"/>
              <a:gd name="connsiteY110" fmla="*/ 2696 h 337826"/>
              <a:gd name="connsiteX111" fmla="*/ 292884 w 310540"/>
              <a:gd name="connsiteY111" fmla="*/ 67275 h 337826"/>
              <a:gd name="connsiteX112" fmla="*/ 278343 w 310540"/>
              <a:gd name="connsiteY112" fmla="*/ 69911 h 337826"/>
              <a:gd name="connsiteX113" fmla="*/ 277021 w 310540"/>
              <a:gd name="connsiteY113" fmla="*/ 68593 h 337826"/>
              <a:gd name="connsiteX114" fmla="*/ 274377 w 310540"/>
              <a:gd name="connsiteY114" fmla="*/ 73864 h 337826"/>
              <a:gd name="connsiteX115" fmla="*/ 261159 w 310540"/>
              <a:gd name="connsiteY115" fmla="*/ 65957 h 337826"/>
              <a:gd name="connsiteX116" fmla="*/ 240009 w 310540"/>
              <a:gd name="connsiteY116" fmla="*/ 87044 h 337826"/>
              <a:gd name="connsiteX117" fmla="*/ 230756 w 310540"/>
              <a:gd name="connsiteY117" fmla="*/ 94951 h 337826"/>
              <a:gd name="connsiteX118" fmla="*/ 213572 w 310540"/>
              <a:gd name="connsiteY118" fmla="*/ 89679 h 337826"/>
              <a:gd name="connsiteX119" fmla="*/ 208284 w 310540"/>
              <a:gd name="connsiteY119" fmla="*/ 94951 h 337826"/>
              <a:gd name="connsiteX120" fmla="*/ 206962 w 310540"/>
              <a:gd name="connsiteY120" fmla="*/ 98905 h 337826"/>
              <a:gd name="connsiteX121" fmla="*/ 208284 w 310540"/>
              <a:gd name="connsiteY121" fmla="*/ 101541 h 337826"/>
              <a:gd name="connsiteX122" fmla="*/ 249262 w 310540"/>
              <a:gd name="connsiteY122" fmla="*/ 112085 h 337826"/>
              <a:gd name="connsiteX123" fmla="*/ 299493 w 310540"/>
              <a:gd name="connsiteY123" fmla="*/ 164802 h 337826"/>
              <a:gd name="connsiteX124" fmla="*/ 302137 w 310540"/>
              <a:gd name="connsiteY124" fmla="*/ 239923 h 337826"/>
              <a:gd name="connsiteX125" fmla="*/ 261159 w 310540"/>
              <a:gd name="connsiteY125" fmla="*/ 267600 h 337826"/>
              <a:gd name="connsiteX126" fmla="*/ 236043 w 310540"/>
              <a:gd name="connsiteY126" fmla="*/ 274189 h 337826"/>
              <a:gd name="connsiteX127" fmla="*/ 230756 w 310540"/>
              <a:gd name="connsiteY127" fmla="*/ 263646 h 337826"/>
              <a:gd name="connsiteX128" fmla="*/ 228112 w 310540"/>
              <a:gd name="connsiteY128" fmla="*/ 259692 h 337826"/>
              <a:gd name="connsiteX129" fmla="*/ 232078 w 310540"/>
              <a:gd name="connsiteY129" fmla="*/ 254420 h 337826"/>
              <a:gd name="connsiteX130" fmla="*/ 210928 w 310540"/>
              <a:gd name="connsiteY130" fmla="*/ 238605 h 337826"/>
              <a:gd name="connsiteX131" fmla="*/ 209606 w 310540"/>
              <a:gd name="connsiteY131" fmla="*/ 225426 h 337826"/>
              <a:gd name="connsiteX132" fmla="*/ 212250 w 310540"/>
              <a:gd name="connsiteY132" fmla="*/ 225426 h 337826"/>
              <a:gd name="connsiteX133" fmla="*/ 212250 w 310540"/>
              <a:gd name="connsiteY133" fmla="*/ 220154 h 337826"/>
              <a:gd name="connsiteX134" fmla="*/ 221503 w 310540"/>
              <a:gd name="connsiteY134" fmla="*/ 209611 h 337826"/>
              <a:gd name="connsiteX135" fmla="*/ 200353 w 310540"/>
              <a:gd name="connsiteY135" fmla="*/ 200386 h 337826"/>
              <a:gd name="connsiteX136" fmla="*/ 197709 w 310540"/>
              <a:gd name="connsiteY136" fmla="*/ 191160 h 337826"/>
              <a:gd name="connsiteX137" fmla="*/ 197709 w 310540"/>
              <a:gd name="connsiteY137" fmla="*/ 188524 h 337826"/>
              <a:gd name="connsiteX138" fmla="*/ 199031 w 310540"/>
              <a:gd name="connsiteY138" fmla="*/ 163484 h 337826"/>
              <a:gd name="connsiteX139" fmla="*/ 196387 w 310540"/>
              <a:gd name="connsiteY139" fmla="*/ 158212 h 337826"/>
              <a:gd name="connsiteX140" fmla="*/ 181847 w 310540"/>
              <a:gd name="connsiteY140" fmla="*/ 162166 h 337826"/>
              <a:gd name="connsiteX141" fmla="*/ 177881 w 310540"/>
              <a:gd name="connsiteY141" fmla="*/ 160848 h 337826"/>
              <a:gd name="connsiteX142" fmla="*/ 117075 w 310540"/>
              <a:gd name="connsiteY142" fmla="*/ 337450 h 337826"/>
              <a:gd name="connsiteX143" fmla="*/ 136903 w 310540"/>
              <a:gd name="connsiteY143" fmla="*/ 137125 h 337826"/>
              <a:gd name="connsiteX144" fmla="*/ 128972 w 310540"/>
              <a:gd name="connsiteY144" fmla="*/ 138443 h 337826"/>
              <a:gd name="connsiteX145" fmla="*/ 122363 w 310540"/>
              <a:gd name="connsiteY145" fmla="*/ 146351 h 337826"/>
              <a:gd name="connsiteX146" fmla="*/ 121041 w 310540"/>
              <a:gd name="connsiteY146" fmla="*/ 148986 h 337826"/>
              <a:gd name="connsiteX147" fmla="*/ 114432 w 310540"/>
              <a:gd name="connsiteY147" fmla="*/ 152940 h 337826"/>
              <a:gd name="connsiteX148" fmla="*/ 94604 w 310540"/>
              <a:gd name="connsiteY148" fmla="*/ 156894 h 337826"/>
              <a:gd name="connsiteX149" fmla="*/ 93282 w 310540"/>
              <a:gd name="connsiteY149" fmla="*/ 162166 h 337826"/>
              <a:gd name="connsiteX150" fmla="*/ 90638 w 310540"/>
              <a:gd name="connsiteY150" fmla="*/ 168755 h 337826"/>
              <a:gd name="connsiteX151" fmla="*/ 93282 w 310540"/>
              <a:gd name="connsiteY151" fmla="*/ 171391 h 337826"/>
              <a:gd name="connsiteX152" fmla="*/ 87994 w 310540"/>
              <a:gd name="connsiteY152" fmla="*/ 177981 h 337826"/>
              <a:gd name="connsiteX153" fmla="*/ 85351 w 310540"/>
              <a:gd name="connsiteY153" fmla="*/ 176663 h 337826"/>
              <a:gd name="connsiteX154" fmla="*/ 69488 w 310540"/>
              <a:gd name="connsiteY154" fmla="*/ 171391 h 337826"/>
              <a:gd name="connsiteX155" fmla="*/ 66844 w 310540"/>
              <a:gd name="connsiteY155" fmla="*/ 188524 h 337826"/>
              <a:gd name="connsiteX156" fmla="*/ 58913 w 310540"/>
              <a:gd name="connsiteY156" fmla="*/ 195114 h 337826"/>
              <a:gd name="connsiteX157" fmla="*/ 39085 w 310540"/>
              <a:gd name="connsiteY157" fmla="*/ 192478 h 337826"/>
              <a:gd name="connsiteX158" fmla="*/ 37763 w 310540"/>
              <a:gd name="connsiteY158" fmla="*/ 195114 h 337826"/>
              <a:gd name="connsiteX159" fmla="*/ 41729 w 310540"/>
              <a:gd name="connsiteY159" fmla="*/ 210929 h 337826"/>
              <a:gd name="connsiteX160" fmla="*/ 39085 w 310540"/>
              <a:gd name="connsiteY160" fmla="*/ 213565 h 337826"/>
              <a:gd name="connsiteX161" fmla="*/ 36442 w 310540"/>
              <a:gd name="connsiteY161" fmla="*/ 213565 h 337826"/>
              <a:gd name="connsiteX162" fmla="*/ 29832 w 310540"/>
              <a:gd name="connsiteY162" fmla="*/ 185888 h 337826"/>
              <a:gd name="connsiteX163" fmla="*/ 54948 w 310540"/>
              <a:gd name="connsiteY163" fmla="*/ 179299 h 337826"/>
              <a:gd name="connsiteX164" fmla="*/ 62879 w 310540"/>
              <a:gd name="connsiteY164" fmla="*/ 160848 h 337826"/>
              <a:gd name="connsiteX165" fmla="*/ 69488 w 310540"/>
              <a:gd name="connsiteY165" fmla="*/ 158212 h 337826"/>
              <a:gd name="connsiteX166" fmla="*/ 82707 w 310540"/>
              <a:gd name="connsiteY166" fmla="*/ 160848 h 337826"/>
              <a:gd name="connsiteX167" fmla="*/ 107822 w 310540"/>
              <a:gd name="connsiteY167" fmla="*/ 141079 h 337826"/>
              <a:gd name="connsiteX168" fmla="*/ 113110 w 310540"/>
              <a:gd name="connsiteY168" fmla="*/ 139761 h 337826"/>
              <a:gd name="connsiteX169" fmla="*/ 142191 w 310540"/>
              <a:gd name="connsiteY169" fmla="*/ 127900 h 337826"/>
              <a:gd name="connsiteX170" fmla="*/ 146156 w 310540"/>
              <a:gd name="connsiteY170" fmla="*/ 129218 h 337826"/>
              <a:gd name="connsiteX171" fmla="*/ 146156 w 310540"/>
              <a:gd name="connsiteY171" fmla="*/ 127900 h 337826"/>
              <a:gd name="connsiteX172" fmla="*/ 48338 w 310540"/>
              <a:gd name="connsiteY172" fmla="*/ 121310 h 337826"/>
              <a:gd name="connsiteX173" fmla="*/ 25867 w 310540"/>
              <a:gd name="connsiteY173" fmla="*/ 208293 h 337826"/>
              <a:gd name="connsiteX174" fmla="*/ 31154 w 310540"/>
              <a:gd name="connsiteY174" fmla="*/ 213565 h 337826"/>
              <a:gd name="connsiteX175" fmla="*/ 28510 w 310540"/>
              <a:gd name="connsiteY175" fmla="*/ 217519 h 337826"/>
              <a:gd name="connsiteX176" fmla="*/ 24545 w 310540"/>
              <a:gd name="connsiteY176" fmla="*/ 217519 h 337826"/>
              <a:gd name="connsiteX177" fmla="*/ 21901 w 310540"/>
              <a:gd name="connsiteY177" fmla="*/ 214883 h 337826"/>
              <a:gd name="connsiteX178" fmla="*/ 31154 w 310540"/>
              <a:gd name="connsiteY178" fmla="*/ 112085 h 337826"/>
              <a:gd name="connsiteX179" fmla="*/ 105179 w 310540"/>
              <a:gd name="connsiteY179" fmla="*/ 92315 h 337826"/>
              <a:gd name="connsiteX180" fmla="*/ 134260 w 310540"/>
              <a:gd name="connsiteY180" fmla="*/ 101541 h 337826"/>
              <a:gd name="connsiteX181" fmla="*/ 199031 w 310540"/>
              <a:gd name="connsiteY181" fmla="*/ 10604 h 337826"/>
              <a:gd name="connsiteX182" fmla="*/ 226129 w 310540"/>
              <a:gd name="connsiteY182" fmla="*/ 1214 h 33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10540" h="337826">
                <a:moveTo>
                  <a:pt x="142052" y="305669"/>
                </a:moveTo>
                <a:cubicBezTo>
                  <a:pt x="138118" y="307045"/>
                  <a:pt x="134183" y="307045"/>
                  <a:pt x="130249" y="308421"/>
                </a:cubicBezTo>
                <a:cubicBezTo>
                  <a:pt x="128938" y="311173"/>
                  <a:pt x="126315" y="312549"/>
                  <a:pt x="123692" y="311173"/>
                </a:cubicBezTo>
                <a:cubicBezTo>
                  <a:pt x="119757" y="313924"/>
                  <a:pt x="115823" y="316676"/>
                  <a:pt x="113200" y="319428"/>
                </a:cubicBezTo>
                <a:cubicBezTo>
                  <a:pt x="111889" y="319428"/>
                  <a:pt x="111889" y="319428"/>
                  <a:pt x="111889" y="319428"/>
                </a:cubicBezTo>
                <a:cubicBezTo>
                  <a:pt x="113200" y="319428"/>
                  <a:pt x="113200" y="322180"/>
                  <a:pt x="113200" y="322180"/>
                </a:cubicBezTo>
                <a:cubicBezTo>
                  <a:pt x="126315" y="326307"/>
                  <a:pt x="135495" y="318052"/>
                  <a:pt x="142052" y="305669"/>
                </a:cubicBezTo>
                <a:close/>
                <a:moveTo>
                  <a:pt x="92234" y="275507"/>
                </a:moveTo>
                <a:cubicBezTo>
                  <a:pt x="89664" y="293565"/>
                  <a:pt x="90949" y="309043"/>
                  <a:pt x="101230" y="316782"/>
                </a:cubicBezTo>
                <a:cubicBezTo>
                  <a:pt x="105086" y="310333"/>
                  <a:pt x="110226" y="305174"/>
                  <a:pt x="116652" y="302594"/>
                </a:cubicBezTo>
                <a:cubicBezTo>
                  <a:pt x="115367" y="300014"/>
                  <a:pt x="114082" y="297435"/>
                  <a:pt x="112796" y="294855"/>
                </a:cubicBezTo>
                <a:cubicBezTo>
                  <a:pt x="110226" y="290985"/>
                  <a:pt x="106371" y="287116"/>
                  <a:pt x="103800" y="283246"/>
                </a:cubicBezTo>
                <a:cubicBezTo>
                  <a:pt x="99945" y="280667"/>
                  <a:pt x="96090" y="278087"/>
                  <a:pt x="92234" y="275507"/>
                </a:cubicBezTo>
                <a:close/>
                <a:moveTo>
                  <a:pt x="154752" y="262807"/>
                </a:moveTo>
                <a:cubicBezTo>
                  <a:pt x="148137" y="265494"/>
                  <a:pt x="140200" y="265494"/>
                  <a:pt x="133585" y="268180"/>
                </a:cubicBezTo>
                <a:cubicBezTo>
                  <a:pt x="126970" y="270867"/>
                  <a:pt x="120356" y="273553"/>
                  <a:pt x="115064" y="278926"/>
                </a:cubicBezTo>
                <a:cubicBezTo>
                  <a:pt x="116387" y="280270"/>
                  <a:pt x="117710" y="281613"/>
                  <a:pt x="119033" y="282956"/>
                </a:cubicBezTo>
                <a:cubicBezTo>
                  <a:pt x="121679" y="285643"/>
                  <a:pt x="126970" y="291016"/>
                  <a:pt x="129616" y="297732"/>
                </a:cubicBezTo>
                <a:cubicBezTo>
                  <a:pt x="133585" y="295046"/>
                  <a:pt x="137554" y="293702"/>
                  <a:pt x="141523" y="293702"/>
                </a:cubicBezTo>
                <a:cubicBezTo>
                  <a:pt x="144168" y="292359"/>
                  <a:pt x="146814" y="291016"/>
                  <a:pt x="149460" y="291016"/>
                </a:cubicBezTo>
                <a:cubicBezTo>
                  <a:pt x="150783" y="282956"/>
                  <a:pt x="153429" y="273553"/>
                  <a:pt x="154752" y="262807"/>
                </a:cubicBezTo>
                <a:close/>
                <a:moveTo>
                  <a:pt x="101229" y="240582"/>
                </a:moveTo>
                <a:cubicBezTo>
                  <a:pt x="98508" y="248520"/>
                  <a:pt x="95787" y="255134"/>
                  <a:pt x="94426" y="261749"/>
                </a:cubicBezTo>
                <a:cubicBezTo>
                  <a:pt x="98508" y="263072"/>
                  <a:pt x="102590" y="267041"/>
                  <a:pt x="105312" y="271009"/>
                </a:cubicBezTo>
                <a:cubicBezTo>
                  <a:pt x="106672" y="272332"/>
                  <a:pt x="106672" y="272332"/>
                  <a:pt x="106672" y="272332"/>
                </a:cubicBezTo>
                <a:cubicBezTo>
                  <a:pt x="110754" y="267041"/>
                  <a:pt x="117558" y="263072"/>
                  <a:pt x="123001" y="260426"/>
                </a:cubicBezTo>
                <a:cubicBezTo>
                  <a:pt x="123001" y="259103"/>
                  <a:pt x="121640" y="257780"/>
                  <a:pt x="120279" y="256457"/>
                </a:cubicBezTo>
                <a:cubicBezTo>
                  <a:pt x="118919" y="253811"/>
                  <a:pt x="116197" y="251166"/>
                  <a:pt x="112115" y="248520"/>
                </a:cubicBezTo>
                <a:cubicBezTo>
                  <a:pt x="109394" y="245874"/>
                  <a:pt x="105312" y="243228"/>
                  <a:pt x="101229" y="240582"/>
                </a:cubicBezTo>
                <a:close/>
                <a:moveTo>
                  <a:pt x="156339" y="226294"/>
                </a:moveTo>
                <a:cubicBezTo>
                  <a:pt x="149871" y="227593"/>
                  <a:pt x="143404" y="228892"/>
                  <a:pt x="138230" y="231490"/>
                </a:cubicBezTo>
                <a:cubicBezTo>
                  <a:pt x="135643" y="232789"/>
                  <a:pt x="131762" y="234087"/>
                  <a:pt x="129175" y="236685"/>
                </a:cubicBezTo>
                <a:cubicBezTo>
                  <a:pt x="127881" y="237984"/>
                  <a:pt x="126588" y="239283"/>
                  <a:pt x="125294" y="240582"/>
                </a:cubicBezTo>
                <a:cubicBezTo>
                  <a:pt x="125294" y="240582"/>
                  <a:pt x="124001" y="240582"/>
                  <a:pt x="122707" y="240582"/>
                </a:cubicBezTo>
                <a:cubicBezTo>
                  <a:pt x="122707" y="241881"/>
                  <a:pt x="122707" y="241881"/>
                  <a:pt x="122707" y="241881"/>
                </a:cubicBezTo>
                <a:cubicBezTo>
                  <a:pt x="121414" y="241881"/>
                  <a:pt x="121414" y="243179"/>
                  <a:pt x="121414" y="243179"/>
                </a:cubicBezTo>
                <a:cubicBezTo>
                  <a:pt x="126588" y="245777"/>
                  <a:pt x="131762" y="249674"/>
                  <a:pt x="134349" y="254869"/>
                </a:cubicBezTo>
                <a:cubicBezTo>
                  <a:pt x="140817" y="252272"/>
                  <a:pt x="148578" y="249674"/>
                  <a:pt x="153752" y="252272"/>
                </a:cubicBezTo>
                <a:cubicBezTo>
                  <a:pt x="155045" y="243179"/>
                  <a:pt x="155045" y="235386"/>
                  <a:pt x="156339" y="226294"/>
                </a:cubicBezTo>
                <a:close/>
                <a:moveTo>
                  <a:pt x="116386" y="207244"/>
                </a:moveTo>
                <a:cubicBezTo>
                  <a:pt x="112418" y="213859"/>
                  <a:pt x="109772" y="220473"/>
                  <a:pt x="107126" y="228411"/>
                </a:cubicBezTo>
                <a:cubicBezTo>
                  <a:pt x="111095" y="231057"/>
                  <a:pt x="115064" y="235025"/>
                  <a:pt x="119032" y="238994"/>
                </a:cubicBezTo>
                <a:cubicBezTo>
                  <a:pt x="119032" y="238994"/>
                  <a:pt x="119032" y="237671"/>
                  <a:pt x="119032" y="237671"/>
                </a:cubicBezTo>
                <a:cubicBezTo>
                  <a:pt x="115064" y="231057"/>
                  <a:pt x="121678" y="224442"/>
                  <a:pt x="130939" y="219150"/>
                </a:cubicBezTo>
                <a:cubicBezTo>
                  <a:pt x="128293" y="216505"/>
                  <a:pt x="126970" y="213859"/>
                  <a:pt x="124324" y="212536"/>
                </a:cubicBezTo>
                <a:cubicBezTo>
                  <a:pt x="123001" y="212536"/>
                  <a:pt x="123001" y="211213"/>
                  <a:pt x="123001" y="211213"/>
                </a:cubicBezTo>
                <a:cubicBezTo>
                  <a:pt x="120355" y="208567"/>
                  <a:pt x="119032" y="207244"/>
                  <a:pt x="116386" y="207244"/>
                </a:cubicBezTo>
                <a:close/>
                <a:moveTo>
                  <a:pt x="156339" y="191369"/>
                </a:moveTo>
                <a:cubicBezTo>
                  <a:pt x="152417" y="192604"/>
                  <a:pt x="147187" y="195073"/>
                  <a:pt x="143265" y="197543"/>
                </a:cubicBezTo>
                <a:cubicBezTo>
                  <a:pt x="139343" y="200012"/>
                  <a:pt x="136729" y="202482"/>
                  <a:pt x="134114" y="204951"/>
                </a:cubicBezTo>
                <a:cubicBezTo>
                  <a:pt x="136729" y="208655"/>
                  <a:pt x="140651" y="211125"/>
                  <a:pt x="144573" y="213594"/>
                </a:cubicBezTo>
                <a:cubicBezTo>
                  <a:pt x="149802" y="212360"/>
                  <a:pt x="153724" y="211125"/>
                  <a:pt x="156339" y="211125"/>
                </a:cubicBezTo>
                <a:cubicBezTo>
                  <a:pt x="156339" y="204951"/>
                  <a:pt x="156339" y="197543"/>
                  <a:pt x="156339" y="191369"/>
                </a:cubicBezTo>
                <a:close/>
                <a:moveTo>
                  <a:pt x="134767" y="170732"/>
                </a:moveTo>
                <a:cubicBezTo>
                  <a:pt x="130845" y="177479"/>
                  <a:pt x="126923" y="185576"/>
                  <a:pt x="123001" y="193672"/>
                </a:cubicBezTo>
                <a:cubicBezTo>
                  <a:pt x="124308" y="195021"/>
                  <a:pt x="125616" y="196371"/>
                  <a:pt x="126923" y="197720"/>
                </a:cubicBezTo>
                <a:cubicBezTo>
                  <a:pt x="129538" y="193672"/>
                  <a:pt x="134767" y="189624"/>
                  <a:pt x="138689" y="186925"/>
                </a:cubicBezTo>
                <a:cubicBezTo>
                  <a:pt x="139996" y="185576"/>
                  <a:pt x="142611" y="182877"/>
                  <a:pt x="145226" y="181527"/>
                </a:cubicBezTo>
                <a:cubicBezTo>
                  <a:pt x="142611" y="177479"/>
                  <a:pt x="138689" y="173431"/>
                  <a:pt x="134767" y="170732"/>
                </a:cubicBezTo>
                <a:close/>
                <a:moveTo>
                  <a:pt x="158153" y="131044"/>
                </a:moveTo>
                <a:cubicBezTo>
                  <a:pt x="158153" y="132360"/>
                  <a:pt x="158153" y="133675"/>
                  <a:pt x="156792" y="133675"/>
                </a:cubicBezTo>
                <a:cubicBezTo>
                  <a:pt x="158153" y="134990"/>
                  <a:pt x="156792" y="137621"/>
                  <a:pt x="154071" y="137621"/>
                </a:cubicBezTo>
                <a:cubicBezTo>
                  <a:pt x="149989" y="144198"/>
                  <a:pt x="145907" y="150775"/>
                  <a:pt x="140464" y="158667"/>
                </a:cubicBezTo>
                <a:cubicBezTo>
                  <a:pt x="141825" y="157352"/>
                  <a:pt x="143185" y="157352"/>
                  <a:pt x="144546" y="158667"/>
                </a:cubicBezTo>
                <a:cubicBezTo>
                  <a:pt x="147267" y="161298"/>
                  <a:pt x="148628" y="165244"/>
                  <a:pt x="148628" y="170505"/>
                </a:cubicBezTo>
                <a:cubicBezTo>
                  <a:pt x="151350" y="171821"/>
                  <a:pt x="152710" y="174452"/>
                  <a:pt x="155432" y="177082"/>
                </a:cubicBezTo>
                <a:cubicBezTo>
                  <a:pt x="155432" y="175767"/>
                  <a:pt x="156792" y="175767"/>
                  <a:pt x="158153" y="175767"/>
                </a:cubicBezTo>
                <a:cubicBezTo>
                  <a:pt x="158153" y="159982"/>
                  <a:pt x="158153" y="145513"/>
                  <a:pt x="159514" y="136306"/>
                </a:cubicBezTo>
                <a:cubicBezTo>
                  <a:pt x="158153" y="134990"/>
                  <a:pt x="158153" y="133675"/>
                  <a:pt x="159514" y="132360"/>
                </a:cubicBezTo>
                <a:cubicBezTo>
                  <a:pt x="159514" y="132360"/>
                  <a:pt x="158153" y="132360"/>
                  <a:pt x="158153" y="131044"/>
                </a:cubicBezTo>
                <a:close/>
                <a:moveTo>
                  <a:pt x="219379" y="116742"/>
                </a:moveTo>
                <a:cubicBezTo>
                  <a:pt x="211955" y="115855"/>
                  <a:pt x="204365" y="116350"/>
                  <a:pt x="196775" y="118331"/>
                </a:cubicBezTo>
                <a:cubicBezTo>
                  <a:pt x="195455" y="118331"/>
                  <a:pt x="194135" y="118331"/>
                  <a:pt x="194135" y="119651"/>
                </a:cubicBezTo>
                <a:cubicBezTo>
                  <a:pt x="192815" y="119651"/>
                  <a:pt x="192815" y="119651"/>
                  <a:pt x="192815" y="119651"/>
                </a:cubicBezTo>
                <a:cubicBezTo>
                  <a:pt x="187536" y="122292"/>
                  <a:pt x="182256" y="123613"/>
                  <a:pt x="176976" y="127575"/>
                </a:cubicBezTo>
                <a:cubicBezTo>
                  <a:pt x="176976" y="127575"/>
                  <a:pt x="176976" y="128895"/>
                  <a:pt x="176976" y="128895"/>
                </a:cubicBezTo>
                <a:cubicBezTo>
                  <a:pt x="176976" y="130216"/>
                  <a:pt x="178296" y="130216"/>
                  <a:pt x="178296" y="130216"/>
                </a:cubicBezTo>
                <a:cubicBezTo>
                  <a:pt x="183576" y="134178"/>
                  <a:pt x="187536" y="138139"/>
                  <a:pt x="188856" y="143422"/>
                </a:cubicBezTo>
                <a:cubicBezTo>
                  <a:pt x="196775" y="140780"/>
                  <a:pt x="203375" y="143422"/>
                  <a:pt x="208655" y="151345"/>
                </a:cubicBezTo>
                <a:cubicBezTo>
                  <a:pt x="209975" y="152666"/>
                  <a:pt x="211295" y="152666"/>
                  <a:pt x="211295" y="153986"/>
                </a:cubicBezTo>
                <a:cubicBezTo>
                  <a:pt x="215254" y="159269"/>
                  <a:pt x="213935" y="165871"/>
                  <a:pt x="212615" y="172474"/>
                </a:cubicBezTo>
                <a:cubicBezTo>
                  <a:pt x="212615" y="176436"/>
                  <a:pt x="211295" y="181718"/>
                  <a:pt x="209975" y="184359"/>
                </a:cubicBezTo>
                <a:cubicBezTo>
                  <a:pt x="219214" y="184359"/>
                  <a:pt x="229774" y="187001"/>
                  <a:pt x="233734" y="196245"/>
                </a:cubicBezTo>
                <a:cubicBezTo>
                  <a:pt x="233734" y="198886"/>
                  <a:pt x="233734" y="201527"/>
                  <a:pt x="233734" y="204168"/>
                </a:cubicBezTo>
                <a:cubicBezTo>
                  <a:pt x="235054" y="206809"/>
                  <a:pt x="236374" y="208130"/>
                  <a:pt x="236374" y="210771"/>
                </a:cubicBezTo>
                <a:cubicBezTo>
                  <a:pt x="237694" y="217374"/>
                  <a:pt x="236374" y="222656"/>
                  <a:pt x="232414" y="226618"/>
                </a:cubicBezTo>
                <a:cubicBezTo>
                  <a:pt x="239013" y="231900"/>
                  <a:pt x="241653" y="237182"/>
                  <a:pt x="241653" y="243785"/>
                </a:cubicBezTo>
                <a:cubicBezTo>
                  <a:pt x="242973" y="249068"/>
                  <a:pt x="242973" y="254350"/>
                  <a:pt x="241653" y="259632"/>
                </a:cubicBezTo>
                <a:cubicBezTo>
                  <a:pt x="262772" y="254350"/>
                  <a:pt x="283892" y="243785"/>
                  <a:pt x="289171" y="221336"/>
                </a:cubicBezTo>
                <a:cubicBezTo>
                  <a:pt x="294451" y="200206"/>
                  <a:pt x="287851" y="177757"/>
                  <a:pt x="277292" y="159269"/>
                </a:cubicBezTo>
                <a:cubicBezTo>
                  <a:pt x="262442" y="134508"/>
                  <a:pt x="241653" y="119404"/>
                  <a:pt x="219379" y="116742"/>
                </a:cubicBezTo>
                <a:close/>
                <a:moveTo>
                  <a:pt x="223975" y="15157"/>
                </a:moveTo>
                <a:cubicBezTo>
                  <a:pt x="212047" y="17790"/>
                  <a:pt x="201444" y="24372"/>
                  <a:pt x="192167" y="30954"/>
                </a:cubicBezTo>
                <a:cubicBezTo>
                  <a:pt x="166985" y="49385"/>
                  <a:pt x="132526" y="91512"/>
                  <a:pt x="160358" y="117841"/>
                </a:cubicBezTo>
                <a:cubicBezTo>
                  <a:pt x="161684" y="117841"/>
                  <a:pt x="161684" y="117841"/>
                  <a:pt x="163009" y="117841"/>
                </a:cubicBezTo>
                <a:cubicBezTo>
                  <a:pt x="164334" y="116525"/>
                  <a:pt x="166985" y="119158"/>
                  <a:pt x="165660" y="121791"/>
                </a:cubicBezTo>
                <a:cubicBezTo>
                  <a:pt x="165660" y="121791"/>
                  <a:pt x="164334" y="121791"/>
                  <a:pt x="164334" y="121791"/>
                </a:cubicBezTo>
                <a:cubicBezTo>
                  <a:pt x="165660" y="121791"/>
                  <a:pt x="165660" y="123107"/>
                  <a:pt x="165660" y="123107"/>
                </a:cubicBezTo>
                <a:cubicBezTo>
                  <a:pt x="174937" y="112576"/>
                  <a:pt x="184215" y="105993"/>
                  <a:pt x="196143" y="103360"/>
                </a:cubicBezTo>
                <a:cubicBezTo>
                  <a:pt x="192167" y="95461"/>
                  <a:pt x="194818" y="88879"/>
                  <a:pt x="200119" y="83613"/>
                </a:cubicBezTo>
                <a:cubicBezTo>
                  <a:pt x="201444" y="79663"/>
                  <a:pt x="202770" y="75714"/>
                  <a:pt x="206746" y="74398"/>
                </a:cubicBezTo>
                <a:cubicBezTo>
                  <a:pt x="212047" y="69132"/>
                  <a:pt x="221324" y="73081"/>
                  <a:pt x="227951" y="77031"/>
                </a:cubicBezTo>
                <a:cubicBezTo>
                  <a:pt x="229277" y="71765"/>
                  <a:pt x="231927" y="66499"/>
                  <a:pt x="235903" y="63866"/>
                </a:cubicBezTo>
                <a:cubicBezTo>
                  <a:pt x="237229" y="61233"/>
                  <a:pt x="239879" y="58600"/>
                  <a:pt x="242530" y="57284"/>
                </a:cubicBezTo>
                <a:cubicBezTo>
                  <a:pt x="243855" y="57284"/>
                  <a:pt x="243855" y="57284"/>
                  <a:pt x="243855" y="57284"/>
                </a:cubicBezTo>
                <a:cubicBezTo>
                  <a:pt x="253133" y="53334"/>
                  <a:pt x="266386" y="53334"/>
                  <a:pt x="276989" y="58600"/>
                </a:cubicBezTo>
                <a:cubicBezTo>
                  <a:pt x="276989" y="58600"/>
                  <a:pt x="276989" y="57284"/>
                  <a:pt x="276989" y="55967"/>
                </a:cubicBezTo>
                <a:cubicBezTo>
                  <a:pt x="270362" y="37537"/>
                  <a:pt x="259760" y="20423"/>
                  <a:pt x="238554" y="16473"/>
                </a:cubicBezTo>
                <a:cubicBezTo>
                  <a:pt x="234578" y="15157"/>
                  <a:pt x="229277" y="15157"/>
                  <a:pt x="223975" y="15157"/>
                </a:cubicBezTo>
                <a:close/>
                <a:moveTo>
                  <a:pt x="226129" y="1214"/>
                </a:moveTo>
                <a:cubicBezTo>
                  <a:pt x="235382" y="-598"/>
                  <a:pt x="244635" y="-598"/>
                  <a:pt x="253228" y="2696"/>
                </a:cubicBezTo>
                <a:cubicBezTo>
                  <a:pt x="280987" y="13240"/>
                  <a:pt x="288918" y="40916"/>
                  <a:pt x="292884" y="67275"/>
                </a:cubicBezTo>
                <a:cubicBezTo>
                  <a:pt x="292884" y="75182"/>
                  <a:pt x="279665" y="77818"/>
                  <a:pt x="278343" y="69911"/>
                </a:cubicBezTo>
                <a:cubicBezTo>
                  <a:pt x="278343" y="68593"/>
                  <a:pt x="278343" y="68593"/>
                  <a:pt x="277021" y="68593"/>
                </a:cubicBezTo>
                <a:cubicBezTo>
                  <a:pt x="279665" y="71228"/>
                  <a:pt x="277021" y="75182"/>
                  <a:pt x="274377" y="73864"/>
                </a:cubicBezTo>
                <a:cubicBezTo>
                  <a:pt x="270412" y="71228"/>
                  <a:pt x="266446" y="68593"/>
                  <a:pt x="261159" y="65957"/>
                </a:cubicBezTo>
                <a:cubicBezTo>
                  <a:pt x="247940" y="65957"/>
                  <a:pt x="237365" y="71228"/>
                  <a:pt x="240009" y="87044"/>
                </a:cubicBezTo>
                <a:cubicBezTo>
                  <a:pt x="241331" y="92315"/>
                  <a:pt x="236043" y="97587"/>
                  <a:pt x="230756" y="94951"/>
                </a:cubicBezTo>
                <a:cubicBezTo>
                  <a:pt x="226790" y="90997"/>
                  <a:pt x="220181" y="87044"/>
                  <a:pt x="213572" y="89679"/>
                </a:cubicBezTo>
                <a:cubicBezTo>
                  <a:pt x="210928" y="90997"/>
                  <a:pt x="208284" y="92315"/>
                  <a:pt x="208284" y="94951"/>
                </a:cubicBezTo>
                <a:cubicBezTo>
                  <a:pt x="208284" y="96269"/>
                  <a:pt x="206962" y="97587"/>
                  <a:pt x="206962" y="98905"/>
                </a:cubicBezTo>
                <a:cubicBezTo>
                  <a:pt x="206962" y="100223"/>
                  <a:pt x="206962" y="101541"/>
                  <a:pt x="208284" y="101541"/>
                </a:cubicBezTo>
                <a:cubicBezTo>
                  <a:pt x="221503" y="101541"/>
                  <a:pt x="236043" y="105494"/>
                  <a:pt x="249262" y="112085"/>
                </a:cubicBezTo>
                <a:cubicBezTo>
                  <a:pt x="270412" y="121310"/>
                  <a:pt x="288918" y="139761"/>
                  <a:pt x="299493" y="164802"/>
                </a:cubicBezTo>
                <a:cubicBezTo>
                  <a:pt x="310068" y="187206"/>
                  <a:pt x="316677" y="217519"/>
                  <a:pt x="302137" y="239923"/>
                </a:cubicBezTo>
                <a:cubicBezTo>
                  <a:pt x="294205" y="254420"/>
                  <a:pt x="278343" y="264964"/>
                  <a:pt x="261159" y="267600"/>
                </a:cubicBezTo>
                <a:cubicBezTo>
                  <a:pt x="253228" y="270236"/>
                  <a:pt x="245296" y="272871"/>
                  <a:pt x="236043" y="274189"/>
                </a:cubicBezTo>
                <a:cubicBezTo>
                  <a:pt x="229434" y="274189"/>
                  <a:pt x="228112" y="267600"/>
                  <a:pt x="230756" y="263646"/>
                </a:cubicBezTo>
                <a:cubicBezTo>
                  <a:pt x="229434" y="263646"/>
                  <a:pt x="226790" y="261010"/>
                  <a:pt x="228112" y="259692"/>
                </a:cubicBezTo>
                <a:cubicBezTo>
                  <a:pt x="229434" y="258374"/>
                  <a:pt x="230756" y="255738"/>
                  <a:pt x="232078" y="254420"/>
                </a:cubicBezTo>
                <a:cubicBezTo>
                  <a:pt x="230756" y="243877"/>
                  <a:pt x="222825" y="237287"/>
                  <a:pt x="210928" y="238605"/>
                </a:cubicBezTo>
                <a:cubicBezTo>
                  <a:pt x="204319" y="238605"/>
                  <a:pt x="202997" y="228062"/>
                  <a:pt x="209606" y="225426"/>
                </a:cubicBezTo>
                <a:cubicBezTo>
                  <a:pt x="209606" y="225426"/>
                  <a:pt x="210928" y="225426"/>
                  <a:pt x="212250" y="225426"/>
                </a:cubicBezTo>
                <a:cubicBezTo>
                  <a:pt x="210928" y="224108"/>
                  <a:pt x="210928" y="221472"/>
                  <a:pt x="212250" y="220154"/>
                </a:cubicBezTo>
                <a:cubicBezTo>
                  <a:pt x="213572" y="218836"/>
                  <a:pt x="218859" y="214883"/>
                  <a:pt x="221503" y="209611"/>
                </a:cubicBezTo>
                <a:cubicBezTo>
                  <a:pt x="216215" y="203021"/>
                  <a:pt x="208284" y="201703"/>
                  <a:pt x="200353" y="200386"/>
                </a:cubicBezTo>
                <a:cubicBezTo>
                  <a:pt x="195066" y="199068"/>
                  <a:pt x="195066" y="193796"/>
                  <a:pt x="197709" y="191160"/>
                </a:cubicBezTo>
                <a:cubicBezTo>
                  <a:pt x="197709" y="189842"/>
                  <a:pt x="197709" y="189842"/>
                  <a:pt x="197709" y="188524"/>
                </a:cubicBezTo>
                <a:cubicBezTo>
                  <a:pt x="200353" y="180617"/>
                  <a:pt x="201675" y="171391"/>
                  <a:pt x="199031" y="163484"/>
                </a:cubicBezTo>
                <a:cubicBezTo>
                  <a:pt x="199031" y="160848"/>
                  <a:pt x="197709" y="159530"/>
                  <a:pt x="196387" y="158212"/>
                </a:cubicBezTo>
                <a:cubicBezTo>
                  <a:pt x="191100" y="158212"/>
                  <a:pt x="184491" y="160848"/>
                  <a:pt x="181847" y="162166"/>
                </a:cubicBezTo>
                <a:cubicBezTo>
                  <a:pt x="180525" y="163484"/>
                  <a:pt x="179203" y="162166"/>
                  <a:pt x="177881" y="160848"/>
                </a:cubicBezTo>
                <a:cubicBezTo>
                  <a:pt x="180525" y="226744"/>
                  <a:pt x="180525" y="345357"/>
                  <a:pt x="117075" y="337450"/>
                </a:cubicBezTo>
                <a:cubicBezTo>
                  <a:pt x="24545" y="325588"/>
                  <a:pt x="82707" y="191160"/>
                  <a:pt x="136903" y="137125"/>
                </a:cubicBezTo>
                <a:cubicBezTo>
                  <a:pt x="132938" y="137125"/>
                  <a:pt x="131616" y="137125"/>
                  <a:pt x="128972" y="138443"/>
                </a:cubicBezTo>
                <a:cubicBezTo>
                  <a:pt x="126328" y="141079"/>
                  <a:pt x="125007" y="145033"/>
                  <a:pt x="122363" y="146351"/>
                </a:cubicBezTo>
                <a:cubicBezTo>
                  <a:pt x="122363" y="147669"/>
                  <a:pt x="121041" y="147669"/>
                  <a:pt x="121041" y="148986"/>
                </a:cubicBezTo>
                <a:cubicBezTo>
                  <a:pt x="119719" y="151622"/>
                  <a:pt x="117075" y="152940"/>
                  <a:pt x="114432" y="152940"/>
                </a:cubicBezTo>
                <a:cubicBezTo>
                  <a:pt x="106500" y="150304"/>
                  <a:pt x="99891" y="152940"/>
                  <a:pt x="94604" y="156894"/>
                </a:cubicBezTo>
                <a:cubicBezTo>
                  <a:pt x="94604" y="158212"/>
                  <a:pt x="93282" y="159530"/>
                  <a:pt x="93282" y="162166"/>
                </a:cubicBezTo>
                <a:cubicBezTo>
                  <a:pt x="91960" y="163484"/>
                  <a:pt x="90638" y="166120"/>
                  <a:pt x="90638" y="168755"/>
                </a:cubicBezTo>
                <a:cubicBezTo>
                  <a:pt x="91960" y="170073"/>
                  <a:pt x="91960" y="170073"/>
                  <a:pt x="93282" y="171391"/>
                </a:cubicBezTo>
                <a:cubicBezTo>
                  <a:pt x="94604" y="174027"/>
                  <a:pt x="91960" y="177981"/>
                  <a:pt x="87994" y="177981"/>
                </a:cubicBezTo>
                <a:cubicBezTo>
                  <a:pt x="86672" y="177981"/>
                  <a:pt x="86672" y="177981"/>
                  <a:pt x="85351" y="176663"/>
                </a:cubicBezTo>
                <a:cubicBezTo>
                  <a:pt x="81385" y="175345"/>
                  <a:pt x="74776" y="167437"/>
                  <a:pt x="69488" y="171391"/>
                </a:cubicBezTo>
                <a:cubicBezTo>
                  <a:pt x="64201" y="175345"/>
                  <a:pt x="64201" y="183253"/>
                  <a:pt x="66844" y="188524"/>
                </a:cubicBezTo>
                <a:cubicBezTo>
                  <a:pt x="69488" y="193796"/>
                  <a:pt x="62879" y="199068"/>
                  <a:pt x="58913" y="195114"/>
                </a:cubicBezTo>
                <a:cubicBezTo>
                  <a:pt x="53626" y="189842"/>
                  <a:pt x="44373" y="184570"/>
                  <a:pt x="39085" y="192478"/>
                </a:cubicBezTo>
                <a:cubicBezTo>
                  <a:pt x="39085" y="193796"/>
                  <a:pt x="37763" y="193796"/>
                  <a:pt x="37763" y="195114"/>
                </a:cubicBezTo>
                <a:cubicBezTo>
                  <a:pt x="37763" y="200386"/>
                  <a:pt x="40407" y="205657"/>
                  <a:pt x="41729" y="210929"/>
                </a:cubicBezTo>
                <a:cubicBezTo>
                  <a:pt x="41729" y="212247"/>
                  <a:pt x="40407" y="214883"/>
                  <a:pt x="39085" y="213565"/>
                </a:cubicBezTo>
                <a:cubicBezTo>
                  <a:pt x="37763" y="213565"/>
                  <a:pt x="37763" y="213565"/>
                  <a:pt x="36442" y="213565"/>
                </a:cubicBezTo>
                <a:cubicBezTo>
                  <a:pt x="23223" y="210929"/>
                  <a:pt x="21901" y="195114"/>
                  <a:pt x="29832" y="185888"/>
                </a:cubicBezTo>
                <a:cubicBezTo>
                  <a:pt x="36442" y="176663"/>
                  <a:pt x="45695" y="175345"/>
                  <a:pt x="54948" y="179299"/>
                </a:cubicBezTo>
                <a:cubicBezTo>
                  <a:pt x="53626" y="172709"/>
                  <a:pt x="56270" y="164802"/>
                  <a:pt x="62879" y="160848"/>
                </a:cubicBezTo>
                <a:cubicBezTo>
                  <a:pt x="65523" y="159530"/>
                  <a:pt x="66844" y="158212"/>
                  <a:pt x="69488" y="158212"/>
                </a:cubicBezTo>
                <a:cubicBezTo>
                  <a:pt x="74776" y="156894"/>
                  <a:pt x="78741" y="158212"/>
                  <a:pt x="82707" y="160848"/>
                </a:cubicBezTo>
                <a:cubicBezTo>
                  <a:pt x="84029" y="148986"/>
                  <a:pt x="94604" y="141079"/>
                  <a:pt x="107822" y="141079"/>
                </a:cubicBezTo>
                <a:cubicBezTo>
                  <a:pt x="109144" y="139761"/>
                  <a:pt x="110466" y="139761"/>
                  <a:pt x="113110" y="139761"/>
                </a:cubicBezTo>
                <a:cubicBezTo>
                  <a:pt x="118397" y="129218"/>
                  <a:pt x="128972" y="123946"/>
                  <a:pt x="142191" y="127900"/>
                </a:cubicBezTo>
                <a:cubicBezTo>
                  <a:pt x="143513" y="127900"/>
                  <a:pt x="144834" y="127900"/>
                  <a:pt x="146156" y="129218"/>
                </a:cubicBezTo>
                <a:cubicBezTo>
                  <a:pt x="146156" y="127900"/>
                  <a:pt x="146156" y="127900"/>
                  <a:pt x="146156" y="127900"/>
                </a:cubicBezTo>
                <a:cubicBezTo>
                  <a:pt x="122363" y="97587"/>
                  <a:pt x="78741" y="98905"/>
                  <a:pt x="48338" y="121310"/>
                </a:cubicBezTo>
                <a:cubicBezTo>
                  <a:pt x="17935" y="143715"/>
                  <a:pt x="11326" y="175345"/>
                  <a:pt x="25867" y="208293"/>
                </a:cubicBezTo>
                <a:cubicBezTo>
                  <a:pt x="28510" y="209611"/>
                  <a:pt x="29832" y="212247"/>
                  <a:pt x="31154" y="213565"/>
                </a:cubicBezTo>
                <a:cubicBezTo>
                  <a:pt x="32476" y="216201"/>
                  <a:pt x="31154" y="217519"/>
                  <a:pt x="28510" y="217519"/>
                </a:cubicBezTo>
                <a:cubicBezTo>
                  <a:pt x="28510" y="218836"/>
                  <a:pt x="25867" y="218836"/>
                  <a:pt x="24545" y="217519"/>
                </a:cubicBezTo>
                <a:cubicBezTo>
                  <a:pt x="24545" y="217519"/>
                  <a:pt x="23223" y="216201"/>
                  <a:pt x="21901" y="214883"/>
                </a:cubicBezTo>
                <a:cubicBezTo>
                  <a:pt x="-15111" y="189842"/>
                  <a:pt x="-571" y="135807"/>
                  <a:pt x="31154" y="112085"/>
                </a:cubicBezTo>
                <a:cubicBezTo>
                  <a:pt x="53626" y="94951"/>
                  <a:pt x="80063" y="88361"/>
                  <a:pt x="105179" y="92315"/>
                </a:cubicBezTo>
                <a:cubicBezTo>
                  <a:pt x="115753" y="93633"/>
                  <a:pt x="125007" y="96269"/>
                  <a:pt x="134260" y="101541"/>
                </a:cubicBezTo>
                <a:cubicBezTo>
                  <a:pt x="121041" y="63321"/>
                  <a:pt x="158053" y="25101"/>
                  <a:pt x="199031" y="10604"/>
                </a:cubicBezTo>
                <a:cubicBezTo>
                  <a:pt x="207623" y="6650"/>
                  <a:pt x="216876" y="3026"/>
                  <a:pt x="226129" y="12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孟瑾"/>
          <p:cNvPicPr>
            <a:picLocks noChangeAspect="1"/>
          </p:cNvPicPr>
          <p:nvPr/>
        </p:nvPicPr>
        <p:blipFill>
          <a:blip r:embed="rId1"/>
          <a:srcRect r="1539" b="-2709"/>
          <a:stretch>
            <a:fillRect/>
          </a:stretch>
        </p:blipFill>
        <p:spPr>
          <a:xfrm>
            <a:off x="3982720" y="1333500"/>
            <a:ext cx="3615690" cy="4887595"/>
          </a:xfrm>
          <a:prstGeom prst="round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44535" y="3644265"/>
            <a:ext cx="380682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bg1"/>
                </a:solidFill>
              </a:rPr>
              <a:t>孟瑾</a:t>
            </a:r>
            <a:endParaRPr lang="zh-CN" altLang="en-US" sz="2800" b="1">
              <a:solidFill>
                <a:schemeClr val="bg1"/>
              </a:solidFill>
            </a:endParaRPr>
          </a:p>
          <a:p>
            <a:endParaRPr lang="zh-CN" altLang="en-US" sz="2800" b="1">
              <a:solidFill>
                <a:schemeClr val="bg1"/>
              </a:solidFill>
            </a:endParaRPr>
          </a:p>
          <a:p>
            <a:r>
              <a:rPr lang="zh-CN" altLang="en-US" sz="2800" b="1">
                <a:solidFill>
                  <a:schemeClr val="bg1"/>
                </a:solidFill>
              </a:rPr>
              <a:t>听巴拉风童谣，</a:t>
            </a:r>
            <a:endParaRPr lang="zh-CN" altLang="en-US" sz="2800" b="1">
              <a:solidFill>
                <a:schemeClr val="bg1"/>
              </a:solidFill>
            </a:endParaRPr>
          </a:p>
          <a:p>
            <a:r>
              <a:rPr lang="zh-CN" altLang="en-US" sz="2800" b="1">
                <a:solidFill>
                  <a:schemeClr val="bg1"/>
                </a:solidFill>
              </a:rPr>
              <a:t>感受非洲大陆的美妙～</a:t>
            </a:r>
            <a:endParaRPr lang="zh-CN" altLang="en-US" sz="28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leaves_93683"/>
          <p:cNvSpPr>
            <a:spLocks noChangeAspect="1"/>
          </p:cNvSpPr>
          <p:nvPr/>
        </p:nvSpPr>
        <p:spPr bwMode="auto">
          <a:xfrm>
            <a:off x="496686" y="4816146"/>
            <a:ext cx="1283219" cy="1371282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" name="图片 1" descr="沈晓雷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054735"/>
            <a:ext cx="5032375" cy="3075940"/>
          </a:xfrm>
          <a:prstGeom prst="foldedCorner">
            <a:avLst/>
          </a:prstGeom>
        </p:spPr>
      </p:pic>
      <p:pic>
        <p:nvPicPr>
          <p:cNvPr id="3" name="图片 2" descr="沈晓雷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4150" y="3144520"/>
            <a:ext cx="4443730" cy="3333115"/>
          </a:xfrm>
          <a:prstGeom prst="hear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58210" y="5316855"/>
            <a:ext cx="22872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bg1"/>
                </a:solidFill>
              </a:rPr>
              <a:t>沈晓雷</a:t>
            </a:r>
            <a:endParaRPr lang="zh-CN" altLang="en-US" sz="32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-1" b="24053"/>
          <a:stretch>
            <a:fillRect/>
          </a:stretch>
        </p:blipFill>
        <p:spPr>
          <a:xfrm>
            <a:off x="3467804" y="516574"/>
            <a:ext cx="5239056" cy="6341426"/>
          </a:xfrm>
          <a:prstGeom prst="rect">
            <a:avLst/>
          </a:prstGeom>
        </p:spPr>
      </p:pic>
      <p:pic>
        <p:nvPicPr>
          <p:cNvPr id="10" name="Lenka - Uniq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27801" y="-60960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90849" y="362010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快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6170" y="362010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noProof="0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乐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82510" y="3620100"/>
            <a:ext cx="142058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成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295" y="3620100"/>
            <a:ext cx="142058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长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unny-day-weather-symbol_52017"/>
          <p:cNvSpPr>
            <a:spLocks noChangeAspect="1"/>
          </p:cNvSpPr>
          <p:nvPr/>
        </p:nvSpPr>
        <p:spPr bwMode="auto">
          <a:xfrm>
            <a:off x="9855466" y="516573"/>
            <a:ext cx="1429120" cy="1422410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ropical-tree_15442"/>
          <p:cNvSpPr>
            <a:spLocks noChangeAspect="1"/>
          </p:cNvSpPr>
          <p:nvPr/>
        </p:nvSpPr>
        <p:spPr bwMode="auto">
          <a:xfrm>
            <a:off x="310653" y="2261558"/>
            <a:ext cx="2182076" cy="2928202"/>
          </a:xfrm>
          <a:custGeom>
            <a:avLst/>
            <a:gdLst>
              <a:gd name="connsiteX0" fmla="*/ 151840 w 246063"/>
              <a:gd name="connsiteY0" fmla="*/ 160337 h 330200"/>
              <a:gd name="connsiteX1" fmla="*/ 127000 w 246063"/>
              <a:gd name="connsiteY1" fmla="*/ 322262 h 330200"/>
              <a:gd name="connsiteX2" fmla="*/ 193675 w 246063"/>
              <a:gd name="connsiteY2" fmla="*/ 322262 h 330200"/>
              <a:gd name="connsiteX3" fmla="*/ 160991 w 246063"/>
              <a:gd name="connsiteY3" fmla="*/ 160337 h 330200"/>
              <a:gd name="connsiteX4" fmla="*/ 151840 w 246063"/>
              <a:gd name="connsiteY4" fmla="*/ 160337 h 330200"/>
              <a:gd name="connsiteX5" fmla="*/ 147541 w 246063"/>
              <a:gd name="connsiteY5" fmla="*/ 153987 h 330200"/>
              <a:gd name="connsiteX6" fmla="*/ 163367 w 246063"/>
              <a:gd name="connsiteY6" fmla="*/ 153987 h 330200"/>
              <a:gd name="connsiteX7" fmla="*/ 166004 w 246063"/>
              <a:gd name="connsiteY7" fmla="*/ 155302 h 330200"/>
              <a:gd name="connsiteX8" fmla="*/ 201613 w 246063"/>
              <a:gd name="connsiteY8" fmla="*/ 326255 h 330200"/>
              <a:gd name="connsiteX9" fmla="*/ 200294 w 246063"/>
              <a:gd name="connsiteY9" fmla="*/ 328885 h 330200"/>
              <a:gd name="connsiteX10" fmla="*/ 197657 w 246063"/>
              <a:gd name="connsiteY10" fmla="*/ 330200 h 330200"/>
              <a:gd name="connsiteX11" fmla="*/ 119844 w 246063"/>
              <a:gd name="connsiteY11" fmla="*/ 330200 h 330200"/>
              <a:gd name="connsiteX12" fmla="*/ 115888 w 246063"/>
              <a:gd name="connsiteY12" fmla="*/ 327570 h 330200"/>
              <a:gd name="connsiteX13" fmla="*/ 117207 w 246063"/>
              <a:gd name="connsiteY13" fmla="*/ 323625 h 330200"/>
              <a:gd name="connsiteX14" fmla="*/ 143584 w 246063"/>
              <a:gd name="connsiteY14" fmla="*/ 156617 h 330200"/>
              <a:gd name="connsiteX15" fmla="*/ 147541 w 246063"/>
              <a:gd name="connsiteY15" fmla="*/ 153987 h 330200"/>
              <a:gd name="connsiteX16" fmla="*/ 111413 w 246063"/>
              <a:gd name="connsiteY16" fmla="*/ 12700 h 330200"/>
              <a:gd name="connsiteX17" fmla="*/ 115372 w 246063"/>
              <a:gd name="connsiteY17" fmla="*/ 77340 h 330200"/>
              <a:gd name="connsiteX18" fmla="*/ 112733 w 246063"/>
              <a:gd name="connsiteY18" fmla="*/ 79978 h 330200"/>
              <a:gd name="connsiteX19" fmla="*/ 108774 w 246063"/>
              <a:gd name="connsiteY19" fmla="*/ 78659 h 330200"/>
              <a:gd name="connsiteX20" fmla="*/ 29606 w 246063"/>
              <a:gd name="connsiteY20" fmla="*/ 58871 h 330200"/>
              <a:gd name="connsiteX21" fmla="*/ 26967 w 246063"/>
              <a:gd name="connsiteY21" fmla="*/ 58871 h 330200"/>
              <a:gd name="connsiteX22" fmla="*/ 82385 w 246063"/>
              <a:gd name="connsiteY22" fmla="*/ 95809 h 330200"/>
              <a:gd name="connsiteX23" fmla="*/ 81065 w 246063"/>
              <a:gd name="connsiteY23" fmla="*/ 101085 h 330200"/>
              <a:gd name="connsiteX24" fmla="*/ 19050 w 246063"/>
              <a:gd name="connsiteY24" fmla="*/ 168365 h 330200"/>
              <a:gd name="connsiteX25" fmla="*/ 99538 w 246063"/>
              <a:gd name="connsiteY25" fmla="*/ 116916 h 330200"/>
              <a:gd name="connsiteX26" fmla="*/ 102177 w 246063"/>
              <a:gd name="connsiteY26" fmla="*/ 118235 h 330200"/>
              <a:gd name="connsiteX27" fmla="*/ 103497 w 246063"/>
              <a:gd name="connsiteY27" fmla="*/ 122193 h 330200"/>
              <a:gd name="connsiteX28" fmla="*/ 99538 w 246063"/>
              <a:gd name="connsiteY28" fmla="*/ 200025 h 330200"/>
              <a:gd name="connsiteX29" fmla="*/ 128567 w 246063"/>
              <a:gd name="connsiteY29" fmla="*/ 119554 h 330200"/>
              <a:gd name="connsiteX30" fmla="*/ 132526 w 246063"/>
              <a:gd name="connsiteY30" fmla="*/ 115597 h 330200"/>
              <a:gd name="connsiteX31" fmla="*/ 215653 w 246063"/>
              <a:gd name="connsiteY31" fmla="*/ 163088 h 330200"/>
              <a:gd name="connsiteX32" fmla="*/ 165513 w 246063"/>
              <a:gd name="connsiteY32" fmla="*/ 106362 h 330200"/>
              <a:gd name="connsiteX33" fmla="*/ 162874 w 246063"/>
              <a:gd name="connsiteY33" fmla="*/ 103724 h 330200"/>
              <a:gd name="connsiteX34" fmla="*/ 162874 w 246063"/>
              <a:gd name="connsiteY34" fmla="*/ 99766 h 330200"/>
              <a:gd name="connsiteX35" fmla="*/ 216972 w 246063"/>
              <a:gd name="connsiteY35" fmla="*/ 77340 h 330200"/>
              <a:gd name="connsiteX36" fmla="*/ 222250 w 246063"/>
              <a:gd name="connsiteY36" fmla="*/ 77340 h 330200"/>
              <a:gd name="connsiteX37" fmla="*/ 185305 w 246063"/>
              <a:gd name="connsiteY37" fmla="*/ 70744 h 330200"/>
              <a:gd name="connsiteX38" fmla="*/ 144401 w 246063"/>
              <a:gd name="connsiteY38" fmla="*/ 77340 h 330200"/>
              <a:gd name="connsiteX39" fmla="*/ 140442 w 246063"/>
              <a:gd name="connsiteY39" fmla="*/ 77340 h 330200"/>
              <a:gd name="connsiteX40" fmla="*/ 139123 w 246063"/>
              <a:gd name="connsiteY40" fmla="*/ 73382 h 330200"/>
              <a:gd name="connsiteX41" fmla="*/ 111413 w 246063"/>
              <a:gd name="connsiteY41" fmla="*/ 12700 h 330200"/>
              <a:gd name="connsiteX42" fmla="*/ 107899 w 246063"/>
              <a:gd name="connsiteY42" fmla="*/ 0 h 330200"/>
              <a:gd name="connsiteX43" fmla="*/ 147375 w 246063"/>
              <a:gd name="connsiteY43" fmla="*/ 68792 h 330200"/>
              <a:gd name="connsiteX44" fmla="*/ 185534 w 246063"/>
              <a:gd name="connsiteY44" fmla="*/ 62177 h 330200"/>
              <a:gd name="connsiteX45" fmla="*/ 243432 w 246063"/>
              <a:gd name="connsiteY45" fmla="*/ 80698 h 330200"/>
              <a:gd name="connsiteX46" fmla="*/ 246063 w 246063"/>
              <a:gd name="connsiteY46" fmla="*/ 83344 h 330200"/>
              <a:gd name="connsiteX47" fmla="*/ 242116 w 246063"/>
              <a:gd name="connsiteY47" fmla="*/ 87312 h 330200"/>
              <a:gd name="connsiteX48" fmla="*/ 240800 w 246063"/>
              <a:gd name="connsiteY48" fmla="*/ 87312 h 330200"/>
              <a:gd name="connsiteX49" fmla="*/ 217115 w 246063"/>
              <a:gd name="connsiteY49" fmla="*/ 84667 h 330200"/>
              <a:gd name="connsiteX50" fmla="*/ 173692 w 246063"/>
              <a:gd name="connsiteY50" fmla="*/ 99219 h 330200"/>
              <a:gd name="connsiteX51" fmla="*/ 226326 w 246063"/>
              <a:gd name="connsiteY51" fmla="*/ 173303 h 330200"/>
              <a:gd name="connsiteX52" fmla="*/ 225010 w 246063"/>
              <a:gd name="connsiteY52" fmla="*/ 177271 h 330200"/>
              <a:gd name="connsiteX53" fmla="*/ 219746 w 246063"/>
              <a:gd name="connsiteY53" fmla="*/ 177271 h 330200"/>
              <a:gd name="connsiteX54" fmla="*/ 136848 w 246063"/>
              <a:gd name="connsiteY54" fmla="*/ 123031 h 330200"/>
              <a:gd name="connsiteX55" fmla="*/ 101320 w 246063"/>
              <a:gd name="connsiteY55" fmla="*/ 212990 h 330200"/>
              <a:gd name="connsiteX56" fmla="*/ 98688 w 246063"/>
              <a:gd name="connsiteY56" fmla="*/ 214313 h 330200"/>
              <a:gd name="connsiteX57" fmla="*/ 97372 w 246063"/>
              <a:gd name="connsiteY57" fmla="*/ 214313 h 330200"/>
              <a:gd name="connsiteX58" fmla="*/ 94741 w 246063"/>
              <a:gd name="connsiteY58" fmla="*/ 211667 h 330200"/>
              <a:gd name="connsiteX59" fmla="*/ 96056 w 246063"/>
              <a:gd name="connsiteY59" fmla="*/ 124354 h 330200"/>
              <a:gd name="connsiteX60" fmla="*/ 14474 w 246063"/>
              <a:gd name="connsiteY60" fmla="*/ 183886 h 330200"/>
              <a:gd name="connsiteX61" fmla="*/ 10527 w 246063"/>
              <a:gd name="connsiteY61" fmla="*/ 183886 h 330200"/>
              <a:gd name="connsiteX62" fmla="*/ 7895 w 246063"/>
              <a:gd name="connsiteY62" fmla="*/ 179917 h 330200"/>
              <a:gd name="connsiteX63" fmla="*/ 75003 w 246063"/>
              <a:gd name="connsiteY63" fmla="*/ 93927 h 330200"/>
              <a:gd name="connsiteX64" fmla="*/ 3947 w 246063"/>
              <a:gd name="connsiteY64" fmla="*/ 59531 h 330200"/>
              <a:gd name="connsiteX65" fmla="*/ 0 w 246063"/>
              <a:gd name="connsiteY65" fmla="*/ 55562 h 330200"/>
              <a:gd name="connsiteX66" fmla="*/ 3947 w 246063"/>
              <a:gd name="connsiteY66" fmla="*/ 51594 h 330200"/>
              <a:gd name="connsiteX67" fmla="*/ 30264 w 246063"/>
              <a:gd name="connsiteY67" fmla="*/ 50271 h 330200"/>
              <a:gd name="connsiteX68" fmla="*/ 110531 w 246063"/>
              <a:gd name="connsiteY68" fmla="*/ 68792 h 330200"/>
              <a:gd name="connsiteX69" fmla="*/ 102636 w 246063"/>
              <a:gd name="connsiteY69" fmla="*/ 5291 h 330200"/>
              <a:gd name="connsiteX70" fmla="*/ 103952 w 246063"/>
              <a:gd name="connsiteY70" fmla="*/ 1323 h 330200"/>
              <a:gd name="connsiteX71" fmla="*/ 107899 w 246063"/>
              <a:gd name="connsiteY71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46063" h="330200">
                <a:moveTo>
                  <a:pt x="151840" y="160337"/>
                </a:moveTo>
                <a:cubicBezTo>
                  <a:pt x="150533" y="184034"/>
                  <a:pt x="146611" y="288034"/>
                  <a:pt x="127000" y="322262"/>
                </a:cubicBezTo>
                <a:lnTo>
                  <a:pt x="193675" y="322262"/>
                </a:lnTo>
                <a:cubicBezTo>
                  <a:pt x="191061" y="299882"/>
                  <a:pt x="183216" y="194565"/>
                  <a:pt x="160991" y="160337"/>
                </a:cubicBezTo>
                <a:cubicBezTo>
                  <a:pt x="160991" y="160337"/>
                  <a:pt x="160991" y="160337"/>
                  <a:pt x="151840" y="160337"/>
                </a:cubicBezTo>
                <a:close/>
                <a:moveTo>
                  <a:pt x="147541" y="153987"/>
                </a:moveTo>
                <a:cubicBezTo>
                  <a:pt x="147541" y="153987"/>
                  <a:pt x="147541" y="153987"/>
                  <a:pt x="163367" y="153987"/>
                </a:cubicBezTo>
                <a:cubicBezTo>
                  <a:pt x="164686" y="153987"/>
                  <a:pt x="166004" y="153987"/>
                  <a:pt x="166004" y="155302"/>
                </a:cubicBezTo>
                <a:cubicBezTo>
                  <a:pt x="193700" y="192123"/>
                  <a:pt x="200294" y="320995"/>
                  <a:pt x="201613" y="326255"/>
                </a:cubicBezTo>
                <a:cubicBezTo>
                  <a:pt x="201613" y="327570"/>
                  <a:pt x="200294" y="328885"/>
                  <a:pt x="200294" y="328885"/>
                </a:cubicBezTo>
                <a:cubicBezTo>
                  <a:pt x="198976" y="330200"/>
                  <a:pt x="198976" y="330200"/>
                  <a:pt x="197657" y="330200"/>
                </a:cubicBezTo>
                <a:cubicBezTo>
                  <a:pt x="197657" y="330200"/>
                  <a:pt x="197657" y="330200"/>
                  <a:pt x="119844" y="330200"/>
                </a:cubicBezTo>
                <a:cubicBezTo>
                  <a:pt x="117207" y="330200"/>
                  <a:pt x="115888" y="328885"/>
                  <a:pt x="115888" y="327570"/>
                </a:cubicBezTo>
                <a:cubicBezTo>
                  <a:pt x="115888" y="326255"/>
                  <a:pt x="115888" y="324940"/>
                  <a:pt x="117207" y="323625"/>
                </a:cubicBezTo>
                <a:cubicBezTo>
                  <a:pt x="140946" y="298640"/>
                  <a:pt x="143584" y="157932"/>
                  <a:pt x="143584" y="156617"/>
                </a:cubicBezTo>
                <a:cubicBezTo>
                  <a:pt x="143584" y="155302"/>
                  <a:pt x="144903" y="153987"/>
                  <a:pt x="147541" y="153987"/>
                </a:cubicBezTo>
                <a:close/>
                <a:moveTo>
                  <a:pt x="111413" y="12700"/>
                </a:moveTo>
                <a:cubicBezTo>
                  <a:pt x="115372" y="29849"/>
                  <a:pt x="121969" y="65467"/>
                  <a:pt x="115372" y="77340"/>
                </a:cubicBezTo>
                <a:cubicBezTo>
                  <a:pt x="115372" y="78659"/>
                  <a:pt x="114052" y="79978"/>
                  <a:pt x="112733" y="79978"/>
                </a:cubicBezTo>
                <a:cubicBezTo>
                  <a:pt x="111413" y="79978"/>
                  <a:pt x="110094" y="79978"/>
                  <a:pt x="108774" y="78659"/>
                </a:cubicBezTo>
                <a:cubicBezTo>
                  <a:pt x="108774" y="78659"/>
                  <a:pt x="91621" y="58871"/>
                  <a:pt x="29606" y="58871"/>
                </a:cubicBezTo>
                <a:cubicBezTo>
                  <a:pt x="28286" y="58871"/>
                  <a:pt x="26967" y="58871"/>
                  <a:pt x="26967" y="58871"/>
                </a:cubicBezTo>
                <a:cubicBezTo>
                  <a:pt x="46759" y="65467"/>
                  <a:pt x="77107" y="78659"/>
                  <a:pt x="82385" y="95809"/>
                </a:cubicBezTo>
                <a:cubicBezTo>
                  <a:pt x="83704" y="98447"/>
                  <a:pt x="82385" y="99766"/>
                  <a:pt x="81065" y="101085"/>
                </a:cubicBezTo>
                <a:cubicBezTo>
                  <a:pt x="79746" y="101085"/>
                  <a:pt x="36203" y="116916"/>
                  <a:pt x="19050" y="168365"/>
                </a:cubicBezTo>
                <a:cubicBezTo>
                  <a:pt x="36203" y="151215"/>
                  <a:pt x="75787" y="116916"/>
                  <a:pt x="99538" y="116916"/>
                </a:cubicBezTo>
                <a:cubicBezTo>
                  <a:pt x="100858" y="116916"/>
                  <a:pt x="102177" y="118235"/>
                  <a:pt x="102177" y="118235"/>
                </a:cubicBezTo>
                <a:cubicBezTo>
                  <a:pt x="103497" y="119554"/>
                  <a:pt x="103497" y="120873"/>
                  <a:pt x="103497" y="122193"/>
                </a:cubicBezTo>
                <a:cubicBezTo>
                  <a:pt x="103497" y="122193"/>
                  <a:pt x="96899" y="169684"/>
                  <a:pt x="99538" y="200025"/>
                </a:cubicBezTo>
                <a:cubicBezTo>
                  <a:pt x="108774" y="186833"/>
                  <a:pt x="127248" y="155172"/>
                  <a:pt x="128567" y="119554"/>
                </a:cubicBezTo>
                <a:cubicBezTo>
                  <a:pt x="128567" y="118235"/>
                  <a:pt x="131206" y="115597"/>
                  <a:pt x="132526" y="115597"/>
                </a:cubicBezTo>
                <a:cubicBezTo>
                  <a:pt x="156276" y="115597"/>
                  <a:pt x="197180" y="147257"/>
                  <a:pt x="215653" y="163088"/>
                </a:cubicBezTo>
                <a:cubicBezTo>
                  <a:pt x="199819" y="112958"/>
                  <a:pt x="166832" y="106362"/>
                  <a:pt x="165513" y="106362"/>
                </a:cubicBezTo>
                <a:cubicBezTo>
                  <a:pt x="164193" y="105043"/>
                  <a:pt x="164193" y="105043"/>
                  <a:pt x="162874" y="103724"/>
                </a:cubicBezTo>
                <a:cubicBezTo>
                  <a:pt x="162874" y="102405"/>
                  <a:pt x="162874" y="101085"/>
                  <a:pt x="162874" y="99766"/>
                </a:cubicBezTo>
                <a:cubicBezTo>
                  <a:pt x="164193" y="99766"/>
                  <a:pt x="177388" y="77340"/>
                  <a:pt x="216972" y="77340"/>
                </a:cubicBezTo>
                <a:cubicBezTo>
                  <a:pt x="218292" y="77340"/>
                  <a:pt x="220931" y="77340"/>
                  <a:pt x="222250" y="77340"/>
                </a:cubicBezTo>
                <a:cubicBezTo>
                  <a:pt x="214333" y="74702"/>
                  <a:pt x="201139" y="70744"/>
                  <a:pt x="185305" y="70744"/>
                </a:cubicBezTo>
                <a:cubicBezTo>
                  <a:pt x="172110" y="70744"/>
                  <a:pt x="158915" y="73382"/>
                  <a:pt x="144401" y="77340"/>
                </a:cubicBezTo>
                <a:cubicBezTo>
                  <a:pt x="143081" y="78659"/>
                  <a:pt x="141762" y="77340"/>
                  <a:pt x="140442" y="77340"/>
                </a:cubicBezTo>
                <a:cubicBezTo>
                  <a:pt x="140442" y="76021"/>
                  <a:pt x="139123" y="74702"/>
                  <a:pt x="139123" y="73382"/>
                </a:cubicBezTo>
                <a:cubicBezTo>
                  <a:pt x="139123" y="73382"/>
                  <a:pt x="141762" y="33807"/>
                  <a:pt x="111413" y="12700"/>
                </a:cubicBezTo>
                <a:close/>
                <a:moveTo>
                  <a:pt x="107899" y="0"/>
                </a:moveTo>
                <a:cubicBezTo>
                  <a:pt x="143427" y="18521"/>
                  <a:pt x="147375" y="55562"/>
                  <a:pt x="147375" y="68792"/>
                </a:cubicBezTo>
                <a:cubicBezTo>
                  <a:pt x="160533" y="64823"/>
                  <a:pt x="173692" y="62177"/>
                  <a:pt x="185534" y="62177"/>
                </a:cubicBezTo>
                <a:cubicBezTo>
                  <a:pt x="221062" y="62177"/>
                  <a:pt x="240800" y="78052"/>
                  <a:pt x="243432" y="80698"/>
                </a:cubicBezTo>
                <a:cubicBezTo>
                  <a:pt x="244747" y="80698"/>
                  <a:pt x="246063" y="82021"/>
                  <a:pt x="246063" y="83344"/>
                </a:cubicBezTo>
                <a:cubicBezTo>
                  <a:pt x="246063" y="85990"/>
                  <a:pt x="244747" y="87312"/>
                  <a:pt x="242116" y="87312"/>
                </a:cubicBezTo>
                <a:cubicBezTo>
                  <a:pt x="242116" y="87312"/>
                  <a:pt x="242116" y="87312"/>
                  <a:pt x="240800" y="87312"/>
                </a:cubicBezTo>
                <a:cubicBezTo>
                  <a:pt x="232905" y="85990"/>
                  <a:pt x="223694" y="84667"/>
                  <a:pt x="217115" y="84667"/>
                </a:cubicBezTo>
                <a:cubicBezTo>
                  <a:pt x="192114" y="84667"/>
                  <a:pt x="178955" y="93927"/>
                  <a:pt x="173692" y="99219"/>
                </a:cubicBezTo>
                <a:cubicBezTo>
                  <a:pt x="186850" y="104510"/>
                  <a:pt x="214483" y="120385"/>
                  <a:pt x="226326" y="173303"/>
                </a:cubicBezTo>
                <a:cubicBezTo>
                  <a:pt x="227641" y="174626"/>
                  <a:pt x="226326" y="175949"/>
                  <a:pt x="225010" y="177271"/>
                </a:cubicBezTo>
                <a:cubicBezTo>
                  <a:pt x="223694" y="178594"/>
                  <a:pt x="221062" y="178594"/>
                  <a:pt x="219746" y="177271"/>
                </a:cubicBezTo>
                <a:cubicBezTo>
                  <a:pt x="218430" y="174626"/>
                  <a:pt x="165797" y="127000"/>
                  <a:pt x="136848" y="123031"/>
                </a:cubicBezTo>
                <a:cubicBezTo>
                  <a:pt x="132901" y="171980"/>
                  <a:pt x="102636" y="211667"/>
                  <a:pt x="101320" y="212990"/>
                </a:cubicBezTo>
                <a:cubicBezTo>
                  <a:pt x="100004" y="214313"/>
                  <a:pt x="98688" y="214313"/>
                  <a:pt x="98688" y="214313"/>
                </a:cubicBezTo>
                <a:cubicBezTo>
                  <a:pt x="97372" y="214313"/>
                  <a:pt x="97372" y="214313"/>
                  <a:pt x="97372" y="214313"/>
                </a:cubicBezTo>
                <a:cubicBezTo>
                  <a:pt x="96056" y="214313"/>
                  <a:pt x="94741" y="212990"/>
                  <a:pt x="94741" y="211667"/>
                </a:cubicBezTo>
                <a:cubicBezTo>
                  <a:pt x="88161" y="185209"/>
                  <a:pt x="93425" y="140229"/>
                  <a:pt x="96056" y="124354"/>
                </a:cubicBezTo>
                <a:cubicBezTo>
                  <a:pt x="67108" y="129646"/>
                  <a:pt x="15790" y="182563"/>
                  <a:pt x="14474" y="183886"/>
                </a:cubicBezTo>
                <a:cubicBezTo>
                  <a:pt x="13158" y="185209"/>
                  <a:pt x="11842" y="185209"/>
                  <a:pt x="10527" y="183886"/>
                </a:cubicBezTo>
                <a:cubicBezTo>
                  <a:pt x="9211" y="183886"/>
                  <a:pt x="7895" y="181240"/>
                  <a:pt x="7895" y="179917"/>
                </a:cubicBezTo>
                <a:cubicBezTo>
                  <a:pt x="21053" y="124354"/>
                  <a:pt x="61844" y="100542"/>
                  <a:pt x="75003" y="93927"/>
                </a:cubicBezTo>
                <a:cubicBezTo>
                  <a:pt x="64476" y="76729"/>
                  <a:pt x="19737" y="63500"/>
                  <a:pt x="3947" y="59531"/>
                </a:cubicBezTo>
                <a:cubicBezTo>
                  <a:pt x="1316" y="58208"/>
                  <a:pt x="0" y="56885"/>
                  <a:pt x="0" y="55562"/>
                </a:cubicBezTo>
                <a:cubicBezTo>
                  <a:pt x="0" y="52917"/>
                  <a:pt x="2631" y="51594"/>
                  <a:pt x="3947" y="51594"/>
                </a:cubicBezTo>
                <a:cubicBezTo>
                  <a:pt x="13158" y="50271"/>
                  <a:pt x="22369" y="50271"/>
                  <a:pt x="30264" y="50271"/>
                </a:cubicBezTo>
                <a:cubicBezTo>
                  <a:pt x="77635" y="50271"/>
                  <a:pt x="101320" y="60854"/>
                  <a:pt x="110531" y="68792"/>
                </a:cubicBezTo>
                <a:cubicBezTo>
                  <a:pt x="111847" y="51594"/>
                  <a:pt x="105267" y="17198"/>
                  <a:pt x="102636" y="5291"/>
                </a:cubicBezTo>
                <a:cubicBezTo>
                  <a:pt x="102636" y="2646"/>
                  <a:pt x="102636" y="1323"/>
                  <a:pt x="103952" y="1323"/>
                </a:cubicBezTo>
                <a:cubicBezTo>
                  <a:pt x="105267" y="0"/>
                  <a:pt x="106583" y="0"/>
                  <a:pt x="10789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0"/>
          <a:stretch>
            <a:fillRect/>
          </a:stretch>
        </p:blipFill>
        <p:spPr>
          <a:xfrm>
            <a:off x="-418201" y="4915135"/>
            <a:ext cx="12610201" cy="1942866"/>
          </a:xfrm>
          <a:prstGeom prst="rect">
            <a:avLst/>
          </a:prstGeom>
        </p:spPr>
      </p:pic>
      <p:sp>
        <p:nvSpPr>
          <p:cNvPr id="25" name="music_117140"/>
          <p:cNvSpPr>
            <a:spLocks noChangeAspect="1"/>
          </p:cNvSpPr>
          <p:nvPr/>
        </p:nvSpPr>
        <p:spPr bwMode="auto">
          <a:xfrm>
            <a:off x="9505753" y="4550967"/>
            <a:ext cx="1325712" cy="1325712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music_117140"/>
          <p:cNvSpPr>
            <a:spLocks noChangeAspect="1"/>
          </p:cNvSpPr>
          <p:nvPr/>
        </p:nvSpPr>
        <p:spPr bwMode="auto">
          <a:xfrm>
            <a:off x="1897691" y="1207346"/>
            <a:ext cx="615507" cy="615507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music_117140"/>
          <p:cNvSpPr>
            <a:spLocks noChangeAspect="1"/>
          </p:cNvSpPr>
          <p:nvPr/>
        </p:nvSpPr>
        <p:spPr bwMode="auto">
          <a:xfrm>
            <a:off x="8992579" y="2656195"/>
            <a:ext cx="513174" cy="513174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b="26824"/>
          <a:stretch>
            <a:fillRect/>
          </a:stretch>
        </p:blipFill>
        <p:spPr>
          <a:xfrm>
            <a:off x="2107269" y="4935274"/>
            <a:ext cx="2469872" cy="12373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42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42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42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42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9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28" y="5069114"/>
            <a:ext cx="11025135" cy="17888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3231" y="0"/>
            <a:ext cx="6858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701" y="-1770743"/>
            <a:ext cx="6858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286" y="3429000"/>
            <a:ext cx="11528213" cy="2857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68660" y="3818932"/>
            <a:ext cx="64556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西亚非洲研究所</a:t>
            </a:r>
            <a:r>
              <a:rPr lang="en-US" altLang="zh-CN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800" b="1" dirty="0">
                <a:solidFill>
                  <a:srgbClr val="FFA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年迎六一亲子活动</a:t>
            </a:r>
            <a:endParaRPr lang="zh-CN" altLang="en-US" sz="2800" b="1" dirty="0">
              <a:solidFill>
                <a:srgbClr val="FFA6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84526" y="3360354"/>
            <a:ext cx="3833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2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幸福家庭伴童成长</a:t>
            </a:r>
            <a:r>
              <a:rPr lang="en-US" altLang="zh-CN" sz="2800" b="1" dirty="0">
                <a:solidFill>
                  <a:srgbClr val="C2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800" b="1" dirty="0">
              <a:solidFill>
                <a:srgbClr val="C2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480" y="87006"/>
            <a:ext cx="2124300" cy="20471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Click="0" advTm="0">
        <p15:prstTrans prst="fallOve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0" y="2362200"/>
            <a:ext cx="12192000" cy="44958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-1378593" y="-1622323"/>
            <a:ext cx="14949186" cy="10102646"/>
            <a:chOff x="-5715000" y="-6019800"/>
            <a:chExt cx="25031700" cy="16916400"/>
          </a:xfrm>
        </p:grpSpPr>
        <p:grpSp>
          <p:nvGrpSpPr>
            <p:cNvPr id="3" name="组合 2"/>
            <p:cNvGrpSpPr/>
            <p:nvPr/>
          </p:nvGrpSpPr>
          <p:grpSpPr>
            <a:xfrm>
              <a:off x="-57150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18897600" y="-6019800"/>
              <a:ext cx="419100" cy="16916400"/>
              <a:chOff x="-5715000" y="-6019800"/>
              <a:chExt cx="419100" cy="16916400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-5715000" y="-60198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-5715000" y="10477500"/>
                <a:ext cx="419100" cy="419100"/>
              </a:xfrm>
              <a:prstGeom prst="ellipse">
                <a:avLst/>
              </a:prstGeom>
              <a:solidFill>
                <a:srgbClr val="E6E6E6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70857" y="738188"/>
            <a:ext cx="10450286" cy="5381625"/>
            <a:chOff x="870857" y="648844"/>
            <a:chExt cx="10450286" cy="5381625"/>
          </a:xfrm>
        </p:grpSpPr>
        <p:sp>
          <p:nvSpPr>
            <p:cNvPr id="49" name="矩形: 圆角 48"/>
            <p:cNvSpPr/>
            <p:nvPr/>
          </p:nvSpPr>
          <p:spPr>
            <a:xfrm>
              <a:off x="870857" y="648844"/>
              <a:ext cx="10450286" cy="5381625"/>
            </a:xfrm>
            <a:prstGeom prst="roundRect">
              <a:avLst>
                <a:gd name="adj" fmla="val 9115"/>
              </a:avLst>
            </a:prstGeom>
            <a:solidFill>
              <a:schemeClr val="bg1"/>
            </a:solidFill>
            <a:ln w="76200">
              <a:solidFill>
                <a:srgbClr val="EC6A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: 圆角 49"/>
            <p:cNvSpPr/>
            <p:nvPr/>
          </p:nvSpPr>
          <p:spPr>
            <a:xfrm>
              <a:off x="1054100" y="837408"/>
              <a:ext cx="10083802" cy="5004498"/>
            </a:xfrm>
            <a:prstGeom prst="roundRect">
              <a:avLst>
                <a:gd name="adj" fmla="val 6577"/>
              </a:avLst>
            </a:prstGeom>
            <a:solidFill>
              <a:schemeClr val="bg1"/>
            </a:solidFill>
            <a:ln w="9525">
              <a:solidFill>
                <a:srgbClr val="EC6A49"/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1688783" y="2219321"/>
            <a:ext cx="51607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rPr>
              <a:t>    2020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Aa吃鸡专用体 (非商业使用)" panose="02010600010101010101" pitchFamily="2" charset="-122"/>
                <a:ea typeface="Aa吃鸡专用体 (非商业使用)" panose="02010600010101010101" pitchFamily="2" charset="-122"/>
              </a:rPr>
              <a:t>年，因为新冠肺炎疫情显得 “特别”不一样，亲爱的孩子们在家里度过了一个漫长的寒假，又迎来了一个别样的“六一”儿童节。今年的种种经历，注定将成为大家一生难以忘却的记忆。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Aa吃鸡专用体 (非商业使用)" panose="02010600010101010101" pitchFamily="2" charset="-122"/>
              <a:ea typeface="Aa吃鸡专用体 (非商业使用)" panose="02010600010101010101" pitchFamily="2" charset="-122"/>
            </a:endParaRP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518578" y="-20985"/>
            <a:ext cx="1283769" cy="295148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10472802" y="4362450"/>
            <a:ext cx="1283769" cy="2951486"/>
          </a:xfrm>
          <a:prstGeom prst="rect">
            <a:avLst/>
          </a:prstGeom>
        </p:spPr>
      </p:pic>
      <p:sp>
        <p:nvSpPr>
          <p:cNvPr id="55" name="矩形: 圆角 54"/>
          <p:cNvSpPr/>
          <p:nvPr/>
        </p:nvSpPr>
        <p:spPr>
          <a:xfrm>
            <a:off x="1765826" y="1228377"/>
            <a:ext cx="3033486" cy="566057"/>
          </a:xfrm>
          <a:prstGeom prst="roundRect">
            <a:avLst/>
          </a:prstGeom>
          <a:solidFill>
            <a:srgbClr val="EC6A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dist"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字体管家棉花糖" panose="00020600040101010101" pitchFamily="18" charset="-122"/>
                <a:ea typeface="字体管家棉花糖" panose="00020600040101010101" pitchFamily="18" charset="-122"/>
              </a:rPr>
              <a:t>儿童节快乐</a:t>
            </a:r>
            <a:endParaRPr lang="zh-CN" altLang="en-US" sz="2800" dirty="0">
              <a:solidFill>
                <a:schemeClr val="bg1"/>
              </a:solidFill>
              <a:latin typeface="字体管家棉花糖" panose="00020600040101010101" pitchFamily="18" charset="-122"/>
              <a:ea typeface="字体管家棉花糖" panose="00020600040101010101" pitchFamily="18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715942" y="738187"/>
            <a:ext cx="3853543" cy="51380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eelOff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6" presetClass="entr" presetSubtype="2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-1" b="24053"/>
          <a:stretch>
            <a:fillRect/>
          </a:stretch>
        </p:blipFill>
        <p:spPr>
          <a:xfrm>
            <a:off x="3302985" y="516573"/>
            <a:ext cx="5239056" cy="6341426"/>
          </a:xfrm>
          <a:prstGeom prst="rect">
            <a:avLst/>
          </a:prstGeom>
        </p:spPr>
      </p:pic>
      <p:pic>
        <p:nvPicPr>
          <p:cNvPr id="10" name="Lenka - Uniqu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027801" y="-609600"/>
            <a:ext cx="609600" cy="6096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75635" y="362010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9600" b="1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cs typeface="+mn-ea"/>
                <a:sym typeface="+mn-lt"/>
              </a:rPr>
              <a:t>六一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82510" y="362010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相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94294" y="3620100"/>
            <a:ext cx="1420582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25400" contourW="25400">
              <a:contourClr>
                <a:schemeClr val="bg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9600" b="1" i="0" u="none" strike="noStrike" kern="1200" cap="none" spc="0" normalizeH="0" baseline="0" noProof="0" dirty="0">
                <a:ln w="12700">
                  <a:noFill/>
                  <a:prstDash val="solid"/>
                </a:ln>
                <a:solidFill>
                  <a:srgbClr val="EE8CAA"/>
                </a:solidFill>
                <a:effectLst>
                  <a:outerShdw blurRad="241300" dist="38100" dir="2700000" algn="tl" rotWithShape="0">
                    <a:prstClr val="black">
                      <a:alpha val="30000"/>
                    </a:prstClr>
                  </a:outerShdw>
                </a:effectLst>
                <a:uLnTx/>
                <a:uFillTx/>
                <a:cs typeface="+mn-ea"/>
                <a:sym typeface="+mn-lt"/>
              </a:rPr>
              <a:t>册</a:t>
            </a:r>
            <a:endParaRPr kumimoji="0" lang="zh-CN" altLang="en-US" sz="9600" b="1" i="0" u="none" strike="noStrike" kern="1200" cap="none" spc="0" normalizeH="0" baseline="0" noProof="0" dirty="0">
              <a:ln w="12700">
                <a:noFill/>
                <a:prstDash val="solid"/>
              </a:ln>
              <a:solidFill>
                <a:srgbClr val="EE8CAA"/>
              </a:solidFill>
              <a:effectLst>
                <a:outerShdw blurRad="241300" dist="38100" dir="2700000" algn="tl" rotWithShape="0">
                  <a:prstClr val="black">
                    <a:alpha val="30000"/>
                  </a:prst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7" name="sunny-day-weather-symbol_52017"/>
          <p:cNvSpPr>
            <a:spLocks noChangeAspect="1"/>
          </p:cNvSpPr>
          <p:nvPr/>
        </p:nvSpPr>
        <p:spPr bwMode="auto">
          <a:xfrm>
            <a:off x="9873881" y="516573"/>
            <a:ext cx="1429120" cy="1422410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tropical-tree_15442"/>
          <p:cNvSpPr>
            <a:spLocks noChangeAspect="1"/>
          </p:cNvSpPr>
          <p:nvPr/>
        </p:nvSpPr>
        <p:spPr bwMode="auto">
          <a:xfrm>
            <a:off x="310653" y="2261558"/>
            <a:ext cx="2182076" cy="2928202"/>
          </a:xfrm>
          <a:custGeom>
            <a:avLst/>
            <a:gdLst>
              <a:gd name="connsiteX0" fmla="*/ 151840 w 246063"/>
              <a:gd name="connsiteY0" fmla="*/ 160337 h 330200"/>
              <a:gd name="connsiteX1" fmla="*/ 127000 w 246063"/>
              <a:gd name="connsiteY1" fmla="*/ 322262 h 330200"/>
              <a:gd name="connsiteX2" fmla="*/ 193675 w 246063"/>
              <a:gd name="connsiteY2" fmla="*/ 322262 h 330200"/>
              <a:gd name="connsiteX3" fmla="*/ 160991 w 246063"/>
              <a:gd name="connsiteY3" fmla="*/ 160337 h 330200"/>
              <a:gd name="connsiteX4" fmla="*/ 151840 w 246063"/>
              <a:gd name="connsiteY4" fmla="*/ 160337 h 330200"/>
              <a:gd name="connsiteX5" fmla="*/ 147541 w 246063"/>
              <a:gd name="connsiteY5" fmla="*/ 153987 h 330200"/>
              <a:gd name="connsiteX6" fmla="*/ 163367 w 246063"/>
              <a:gd name="connsiteY6" fmla="*/ 153987 h 330200"/>
              <a:gd name="connsiteX7" fmla="*/ 166004 w 246063"/>
              <a:gd name="connsiteY7" fmla="*/ 155302 h 330200"/>
              <a:gd name="connsiteX8" fmla="*/ 201613 w 246063"/>
              <a:gd name="connsiteY8" fmla="*/ 326255 h 330200"/>
              <a:gd name="connsiteX9" fmla="*/ 200294 w 246063"/>
              <a:gd name="connsiteY9" fmla="*/ 328885 h 330200"/>
              <a:gd name="connsiteX10" fmla="*/ 197657 w 246063"/>
              <a:gd name="connsiteY10" fmla="*/ 330200 h 330200"/>
              <a:gd name="connsiteX11" fmla="*/ 119844 w 246063"/>
              <a:gd name="connsiteY11" fmla="*/ 330200 h 330200"/>
              <a:gd name="connsiteX12" fmla="*/ 115888 w 246063"/>
              <a:gd name="connsiteY12" fmla="*/ 327570 h 330200"/>
              <a:gd name="connsiteX13" fmla="*/ 117207 w 246063"/>
              <a:gd name="connsiteY13" fmla="*/ 323625 h 330200"/>
              <a:gd name="connsiteX14" fmla="*/ 143584 w 246063"/>
              <a:gd name="connsiteY14" fmla="*/ 156617 h 330200"/>
              <a:gd name="connsiteX15" fmla="*/ 147541 w 246063"/>
              <a:gd name="connsiteY15" fmla="*/ 153987 h 330200"/>
              <a:gd name="connsiteX16" fmla="*/ 111413 w 246063"/>
              <a:gd name="connsiteY16" fmla="*/ 12700 h 330200"/>
              <a:gd name="connsiteX17" fmla="*/ 115372 w 246063"/>
              <a:gd name="connsiteY17" fmla="*/ 77340 h 330200"/>
              <a:gd name="connsiteX18" fmla="*/ 112733 w 246063"/>
              <a:gd name="connsiteY18" fmla="*/ 79978 h 330200"/>
              <a:gd name="connsiteX19" fmla="*/ 108774 w 246063"/>
              <a:gd name="connsiteY19" fmla="*/ 78659 h 330200"/>
              <a:gd name="connsiteX20" fmla="*/ 29606 w 246063"/>
              <a:gd name="connsiteY20" fmla="*/ 58871 h 330200"/>
              <a:gd name="connsiteX21" fmla="*/ 26967 w 246063"/>
              <a:gd name="connsiteY21" fmla="*/ 58871 h 330200"/>
              <a:gd name="connsiteX22" fmla="*/ 82385 w 246063"/>
              <a:gd name="connsiteY22" fmla="*/ 95809 h 330200"/>
              <a:gd name="connsiteX23" fmla="*/ 81065 w 246063"/>
              <a:gd name="connsiteY23" fmla="*/ 101085 h 330200"/>
              <a:gd name="connsiteX24" fmla="*/ 19050 w 246063"/>
              <a:gd name="connsiteY24" fmla="*/ 168365 h 330200"/>
              <a:gd name="connsiteX25" fmla="*/ 99538 w 246063"/>
              <a:gd name="connsiteY25" fmla="*/ 116916 h 330200"/>
              <a:gd name="connsiteX26" fmla="*/ 102177 w 246063"/>
              <a:gd name="connsiteY26" fmla="*/ 118235 h 330200"/>
              <a:gd name="connsiteX27" fmla="*/ 103497 w 246063"/>
              <a:gd name="connsiteY27" fmla="*/ 122193 h 330200"/>
              <a:gd name="connsiteX28" fmla="*/ 99538 w 246063"/>
              <a:gd name="connsiteY28" fmla="*/ 200025 h 330200"/>
              <a:gd name="connsiteX29" fmla="*/ 128567 w 246063"/>
              <a:gd name="connsiteY29" fmla="*/ 119554 h 330200"/>
              <a:gd name="connsiteX30" fmla="*/ 132526 w 246063"/>
              <a:gd name="connsiteY30" fmla="*/ 115597 h 330200"/>
              <a:gd name="connsiteX31" fmla="*/ 215653 w 246063"/>
              <a:gd name="connsiteY31" fmla="*/ 163088 h 330200"/>
              <a:gd name="connsiteX32" fmla="*/ 165513 w 246063"/>
              <a:gd name="connsiteY32" fmla="*/ 106362 h 330200"/>
              <a:gd name="connsiteX33" fmla="*/ 162874 w 246063"/>
              <a:gd name="connsiteY33" fmla="*/ 103724 h 330200"/>
              <a:gd name="connsiteX34" fmla="*/ 162874 w 246063"/>
              <a:gd name="connsiteY34" fmla="*/ 99766 h 330200"/>
              <a:gd name="connsiteX35" fmla="*/ 216972 w 246063"/>
              <a:gd name="connsiteY35" fmla="*/ 77340 h 330200"/>
              <a:gd name="connsiteX36" fmla="*/ 222250 w 246063"/>
              <a:gd name="connsiteY36" fmla="*/ 77340 h 330200"/>
              <a:gd name="connsiteX37" fmla="*/ 185305 w 246063"/>
              <a:gd name="connsiteY37" fmla="*/ 70744 h 330200"/>
              <a:gd name="connsiteX38" fmla="*/ 144401 w 246063"/>
              <a:gd name="connsiteY38" fmla="*/ 77340 h 330200"/>
              <a:gd name="connsiteX39" fmla="*/ 140442 w 246063"/>
              <a:gd name="connsiteY39" fmla="*/ 77340 h 330200"/>
              <a:gd name="connsiteX40" fmla="*/ 139123 w 246063"/>
              <a:gd name="connsiteY40" fmla="*/ 73382 h 330200"/>
              <a:gd name="connsiteX41" fmla="*/ 111413 w 246063"/>
              <a:gd name="connsiteY41" fmla="*/ 12700 h 330200"/>
              <a:gd name="connsiteX42" fmla="*/ 107899 w 246063"/>
              <a:gd name="connsiteY42" fmla="*/ 0 h 330200"/>
              <a:gd name="connsiteX43" fmla="*/ 147375 w 246063"/>
              <a:gd name="connsiteY43" fmla="*/ 68792 h 330200"/>
              <a:gd name="connsiteX44" fmla="*/ 185534 w 246063"/>
              <a:gd name="connsiteY44" fmla="*/ 62177 h 330200"/>
              <a:gd name="connsiteX45" fmla="*/ 243432 w 246063"/>
              <a:gd name="connsiteY45" fmla="*/ 80698 h 330200"/>
              <a:gd name="connsiteX46" fmla="*/ 246063 w 246063"/>
              <a:gd name="connsiteY46" fmla="*/ 83344 h 330200"/>
              <a:gd name="connsiteX47" fmla="*/ 242116 w 246063"/>
              <a:gd name="connsiteY47" fmla="*/ 87312 h 330200"/>
              <a:gd name="connsiteX48" fmla="*/ 240800 w 246063"/>
              <a:gd name="connsiteY48" fmla="*/ 87312 h 330200"/>
              <a:gd name="connsiteX49" fmla="*/ 217115 w 246063"/>
              <a:gd name="connsiteY49" fmla="*/ 84667 h 330200"/>
              <a:gd name="connsiteX50" fmla="*/ 173692 w 246063"/>
              <a:gd name="connsiteY50" fmla="*/ 99219 h 330200"/>
              <a:gd name="connsiteX51" fmla="*/ 226326 w 246063"/>
              <a:gd name="connsiteY51" fmla="*/ 173303 h 330200"/>
              <a:gd name="connsiteX52" fmla="*/ 225010 w 246063"/>
              <a:gd name="connsiteY52" fmla="*/ 177271 h 330200"/>
              <a:gd name="connsiteX53" fmla="*/ 219746 w 246063"/>
              <a:gd name="connsiteY53" fmla="*/ 177271 h 330200"/>
              <a:gd name="connsiteX54" fmla="*/ 136848 w 246063"/>
              <a:gd name="connsiteY54" fmla="*/ 123031 h 330200"/>
              <a:gd name="connsiteX55" fmla="*/ 101320 w 246063"/>
              <a:gd name="connsiteY55" fmla="*/ 212990 h 330200"/>
              <a:gd name="connsiteX56" fmla="*/ 98688 w 246063"/>
              <a:gd name="connsiteY56" fmla="*/ 214313 h 330200"/>
              <a:gd name="connsiteX57" fmla="*/ 97372 w 246063"/>
              <a:gd name="connsiteY57" fmla="*/ 214313 h 330200"/>
              <a:gd name="connsiteX58" fmla="*/ 94741 w 246063"/>
              <a:gd name="connsiteY58" fmla="*/ 211667 h 330200"/>
              <a:gd name="connsiteX59" fmla="*/ 96056 w 246063"/>
              <a:gd name="connsiteY59" fmla="*/ 124354 h 330200"/>
              <a:gd name="connsiteX60" fmla="*/ 14474 w 246063"/>
              <a:gd name="connsiteY60" fmla="*/ 183886 h 330200"/>
              <a:gd name="connsiteX61" fmla="*/ 10527 w 246063"/>
              <a:gd name="connsiteY61" fmla="*/ 183886 h 330200"/>
              <a:gd name="connsiteX62" fmla="*/ 7895 w 246063"/>
              <a:gd name="connsiteY62" fmla="*/ 179917 h 330200"/>
              <a:gd name="connsiteX63" fmla="*/ 75003 w 246063"/>
              <a:gd name="connsiteY63" fmla="*/ 93927 h 330200"/>
              <a:gd name="connsiteX64" fmla="*/ 3947 w 246063"/>
              <a:gd name="connsiteY64" fmla="*/ 59531 h 330200"/>
              <a:gd name="connsiteX65" fmla="*/ 0 w 246063"/>
              <a:gd name="connsiteY65" fmla="*/ 55562 h 330200"/>
              <a:gd name="connsiteX66" fmla="*/ 3947 w 246063"/>
              <a:gd name="connsiteY66" fmla="*/ 51594 h 330200"/>
              <a:gd name="connsiteX67" fmla="*/ 30264 w 246063"/>
              <a:gd name="connsiteY67" fmla="*/ 50271 h 330200"/>
              <a:gd name="connsiteX68" fmla="*/ 110531 w 246063"/>
              <a:gd name="connsiteY68" fmla="*/ 68792 h 330200"/>
              <a:gd name="connsiteX69" fmla="*/ 102636 w 246063"/>
              <a:gd name="connsiteY69" fmla="*/ 5291 h 330200"/>
              <a:gd name="connsiteX70" fmla="*/ 103952 w 246063"/>
              <a:gd name="connsiteY70" fmla="*/ 1323 h 330200"/>
              <a:gd name="connsiteX71" fmla="*/ 107899 w 246063"/>
              <a:gd name="connsiteY71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46063" h="330200">
                <a:moveTo>
                  <a:pt x="151840" y="160337"/>
                </a:moveTo>
                <a:cubicBezTo>
                  <a:pt x="150533" y="184034"/>
                  <a:pt x="146611" y="288034"/>
                  <a:pt x="127000" y="322262"/>
                </a:cubicBezTo>
                <a:lnTo>
                  <a:pt x="193675" y="322262"/>
                </a:lnTo>
                <a:cubicBezTo>
                  <a:pt x="191061" y="299882"/>
                  <a:pt x="183216" y="194565"/>
                  <a:pt x="160991" y="160337"/>
                </a:cubicBezTo>
                <a:cubicBezTo>
                  <a:pt x="160991" y="160337"/>
                  <a:pt x="160991" y="160337"/>
                  <a:pt x="151840" y="160337"/>
                </a:cubicBezTo>
                <a:close/>
                <a:moveTo>
                  <a:pt x="147541" y="153987"/>
                </a:moveTo>
                <a:cubicBezTo>
                  <a:pt x="147541" y="153987"/>
                  <a:pt x="147541" y="153987"/>
                  <a:pt x="163367" y="153987"/>
                </a:cubicBezTo>
                <a:cubicBezTo>
                  <a:pt x="164686" y="153987"/>
                  <a:pt x="166004" y="153987"/>
                  <a:pt x="166004" y="155302"/>
                </a:cubicBezTo>
                <a:cubicBezTo>
                  <a:pt x="193700" y="192123"/>
                  <a:pt x="200294" y="320995"/>
                  <a:pt x="201613" y="326255"/>
                </a:cubicBezTo>
                <a:cubicBezTo>
                  <a:pt x="201613" y="327570"/>
                  <a:pt x="200294" y="328885"/>
                  <a:pt x="200294" y="328885"/>
                </a:cubicBezTo>
                <a:cubicBezTo>
                  <a:pt x="198976" y="330200"/>
                  <a:pt x="198976" y="330200"/>
                  <a:pt x="197657" y="330200"/>
                </a:cubicBezTo>
                <a:cubicBezTo>
                  <a:pt x="197657" y="330200"/>
                  <a:pt x="197657" y="330200"/>
                  <a:pt x="119844" y="330200"/>
                </a:cubicBezTo>
                <a:cubicBezTo>
                  <a:pt x="117207" y="330200"/>
                  <a:pt x="115888" y="328885"/>
                  <a:pt x="115888" y="327570"/>
                </a:cubicBezTo>
                <a:cubicBezTo>
                  <a:pt x="115888" y="326255"/>
                  <a:pt x="115888" y="324940"/>
                  <a:pt x="117207" y="323625"/>
                </a:cubicBezTo>
                <a:cubicBezTo>
                  <a:pt x="140946" y="298640"/>
                  <a:pt x="143584" y="157932"/>
                  <a:pt x="143584" y="156617"/>
                </a:cubicBezTo>
                <a:cubicBezTo>
                  <a:pt x="143584" y="155302"/>
                  <a:pt x="144903" y="153987"/>
                  <a:pt x="147541" y="153987"/>
                </a:cubicBezTo>
                <a:close/>
                <a:moveTo>
                  <a:pt x="111413" y="12700"/>
                </a:moveTo>
                <a:cubicBezTo>
                  <a:pt x="115372" y="29849"/>
                  <a:pt x="121969" y="65467"/>
                  <a:pt x="115372" y="77340"/>
                </a:cubicBezTo>
                <a:cubicBezTo>
                  <a:pt x="115372" y="78659"/>
                  <a:pt x="114052" y="79978"/>
                  <a:pt x="112733" y="79978"/>
                </a:cubicBezTo>
                <a:cubicBezTo>
                  <a:pt x="111413" y="79978"/>
                  <a:pt x="110094" y="79978"/>
                  <a:pt x="108774" y="78659"/>
                </a:cubicBezTo>
                <a:cubicBezTo>
                  <a:pt x="108774" y="78659"/>
                  <a:pt x="91621" y="58871"/>
                  <a:pt x="29606" y="58871"/>
                </a:cubicBezTo>
                <a:cubicBezTo>
                  <a:pt x="28286" y="58871"/>
                  <a:pt x="26967" y="58871"/>
                  <a:pt x="26967" y="58871"/>
                </a:cubicBezTo>
                <a:cubicBezTo>
                  <a:pt x="46759" y="65467"/>
                  <a:pt x="77107" y="78659"/>
                  <a:pt x="82385" y="95809"/>
                </a:cubicBezTo>
                <a:cubicBezTo>
                  <a:pt x="83704" y="98447"/>
                  <a:pt x="82385" y="99766"/>
                  <a:pt x="81065" y="101085"/>
                </a:cubicBezTo>
                <a:cubicBezTo>
                  <a:pt x="79746" y="101085"/>
                  <a:pt x="36203" y="116916"/>
                  <a:pt x="19050" y="168365"/>
                </a:cubicBezTo>
                <a:cubicBezTo>
                  <a:pt x="36203" y="151215"/>
                  <a:pt x="75787" y="116916"/>
                  <a:pt x="99538" y="116916"/>
                </a:cubicBezTo>
                <a:cubicBezTo>
                  <a:pt x="100858" y="116916"/>
                  <a:pt x="102177" y="118235"/>
                  <a:pt x="102177" y="118235"/>
                </a:cubicBezTo>
                <a:cubicBezTo>
                  <a:pt x="103497" y="119554"/>
                  <a:pt x="103497" y="120873"/>
                  <a:pt x="103497" y="122193"/>
                </a:cubicBezTo>
                <a:cubicBezTo>
                  <a:pt x="103497" y="122193"/>
                  <a:pt x="96899" y="169684"/>
                  <a:pt x="99538" y="200025"/>
                </a:cubicBezTo>
                <a:cubicBezTo>
                  <a:pt x="108774" y="186833"/>
                  <a:pt x="127248" y="155172"/>
                  <a:pt x="128567" y="119554"/>
                </a:cubicBezTo>
                <a:cubicBezTo>
                  <a:pt x="128567" y="118235"/>
                  <a:pt x="131206" y="115597"/>
                  <a:pt x="132526" y="115597"/>
                </a:cubicBezTo>
                <a:cubicBezTo>
                  <a:pt x="156276" y="115597"/>
                  <a:pt x="197180" y="147257"/>
                  <a:pt x="215653" y="163088"/>
                </a:cubicBezTo>
                <a:cubicBezTo>
                  <a:pt x="199819" y="112958"/>
                  <a:pt x="166832" y="106362"/>
                  <a:pt x="165513" y="106362"/>
                </a:cubicBezTo>
                <a:cubicBezTo>
                  <a:pt x="164193" y="105043"/>
                  <a:pt x="164193" y="105043"/>
                  <a:pt x="162874" y="103724"/>
                </a:cubicBezTo>
                <a:cubicBezTo>
                  <a:pt x="162874" y="102405"/>
                  <a:pt x="162874" y="101085"/>
                  <a:pt x="162874" y="99766"/>
                </a:cubicBezTo>
                <a:cubicBezTo>
                  <a:pt x="164193" y="99766"/>
                  <a:pt x="177388" y="77340"/>
                  <a:pt x="216972" y="77340"/>
                </a:cubicBezTo>
                <a:cubicBezTo>
                  <a:pt x="218292" y="77340"/>
                  <a:pt x="220931" y="77340"/>
                  <a:pt x="222250" y="77340"/>
                </a:cubicBezTo>
                <a:cubicBezTo>
                  <a:pt x="214333" y="74702"/>
                  <a:pt x="201139" y="70744"/>
                  <a:pt x="185305" y="70744"/>
                </a:cubicBezTo>
                <a:cubicBezTo>
                  <a:pt x="172110" y="70744"/>
                  <a:pt x="158915" y="73382"/>
                  <a:pt x="144401" y="77340"/>
                </a:cubicBezTo>
                <a:cubicBezTo>
                  <a:pt x="143081" y="78659"/>
                  <a:pt x="141762" y="77340"/>
                  <a:pt x="140442" y="77340"/>
                </a:cubicBezTo>
                <a:cubicBezTo>
                  <a:pt x="140442" y="76021"/>
                  <a:pt x="139123" y="74702"/>
                  <a:pt x="139123" y="73382"/>
                </a:cubicBezTo>
                <a:cubicBezTo>
                  <a:pt x="139123" y="73382"/>
                  <a:pt x="141762" y="33807"/>
                  <a:pt x="111413" y="12700"/>
                </a:cubicBezTo>
                <a:close/>
                <a:moveTo>
                  <a:pt x="107899" y="0"/>
                </a:moveTo>
                <a:cubicBezTo>
                  <a:pt x="143427" y="18521"/>
                  <a:pt x="147375" y="55562"/>
                  <a:pt x="147375" y="68792"/>
                </a:cubicBezTo>
                <a:cubicBezTo>
                  <a:pt x="160533" y="64823"/>
                  <a:pt x="173692" y="62177"/>
                  <a:pt x="185534" y="62177"/>
                </a:cubicBezTo>
                <a:cubicBezTo>
                  <a:pt x="221062" y="62177"/>
                  <a:pt x="240800" y="78052"/>
                  <a:pt x="243432" y="80698"/>
                </a:cubicBezTo>
                <a:cubicBezTo>
                  <a:pt x="244747" y="80698"/>
                  <a:pt x="246063" y="82021"/>
                  <a:pt x="246063" y="83344"/>
                </a:cubicBezTo>
                <a:cubicBezTo>
                  <a:pt x="246063" y="85990"/>
                  <a:pt x="244747" y="87312"/>
                  <a:pt x="242116" y="87312"/>
                </a:cubicBezTo>
                <a:cubicBezTo>
                  <a:pt x="242116" y="87312"/>
                  <a:pt x="242116" y="87312"/>
                  <a:pt x="240800" y="87312"/>
                </a:cubicBezTo>
                <a:cubicBezTo>
                  <a:pt x="232905" y="85990"/>
                  <a:pt x="223694" y="84667"/>
                  <a:pt x="217115" y="84667"/>
                </a:cubicBezTo>
                <a:cubicBezTo>
                  <a:pt x="192114" y="84667"/>
                  <a:pt x="178955" y="93927"/>
                  <a:pt x="173692" y="99219"/>
                </a:cubicBezTo>
                <a:cubicBezTo>
                  <a:pt x="186850" y="104510"/>
                  <a:pt x="214483" y="120385"/>
                  <a:pt x="226326" y="173303"/>
                </a:cubicBezTo>
                <a:cubicBezTo>
                  <a:pt x="227641" y="174626"/>
                  <a:pt x="226326" y="175949"/>
                  <a:pt x="225010" y="177271"/>
                </a:cubicBezTo>
                <a:cubicBezTo>
                  <a:pt x="223694" y="178594"/>
                  <a:pt x="221062" y="178594"/>
                  <a:pt x="219746" y="177271"/>
                </a:cubicBezTo>
                <a:cubicBezTo>
                  <a:pt x="218430" y="174626"/>
                  <a:pt x="165797" y="127000"/>
                  <a:pt x="136848" y="123031"/>
                </a:cubicBezTo>
                <a:cubicBezTo>
                  <a:pt x="132901" y="171980"/>
                  <a:pt x="102636" y="211667"/>
                  <a:pt x="101320" y="212990"/>
                </a:cubicBezTo>
                <a:cubicBezTo>
                  <a:pt x="100004" y="214313"/>
                  <a:pt x="98688" y="214313"/>
                  <a:pt x="98688" y="214313"/>
                </a:cubicBezTo>
                <a:cubicBezTo>
                  <a:pt x="97372" y="214313"/>
                  <a:pt x="97372" y="214313"/>
                  <a:pt x="97372" y="214313"/>
                </a:cubicBezTo>
                <a:cubicBezTo>
                  <a:pt x="96056" y="214313"/>
                  <a:pt x="94741" y="212990"/>
                  <a:pt x="94741" y="211667"/>
                </a:cubicBezTo>
                <a:cubicBezTo>
                  <a:pt x="88161" y="185209"/>
                  <a:pt x="93425" y="140229"/>
                  <a:pt x="96056" y="124354"/>
                </a:cubicBezTo>
                <a:cubicBezTo>
                  <a:pt x="67108" y="129646"/>
                  <a:pt x="15790" y="182563"/>
                  <a:pt x="14474" y="183886"/>
                </a:cubicBezTo>
                <a:cubicBezTo>
                  <a:pt x="13158" y="185209"/>
                  <a:pt x="11842" y="185209"/>
                  <a:pt x="10527" y="183886"/>
                </a:cubicBezTo>
                <a:cubicBezTo>
                  <a:pt x="9211" y="183886"/>
                  <a:pt x="7895" y="181240"/>
                  <a:pt x="7895" y="179917"/>
                </a:cubicBezTo>
                <a:cubicBezTo>
                  <a:pt x="21053" y="124354"/>
                  <a:pt x="61844" y="100542"/>
                  <a:pt x="75003" y="93927"/>
                </a:cubicBezTo>
                <a:cubicBezTo>
                  <a:pt x="64476" y="76729"/>
                  <a:pt x="19737" y="63500"/>
                  <a:pt x="3947" y="59531"/>
                </a:cubicBezTo>
                <a:cubicBezTo>
                  <a:pt x="1316" y="58208"/>
                  <a:pt x="0" y="56885"/>
                  <a:pt x="0" y="55562"/>
                </a:cubicBezTo>
                <a:cubicBezTo>
                  <a:pt x="0" y="52917"/>
                  <a:pt x="2631" y="51594"/>
                  <a:pt x="3947" y="51594"/>
                </a:cubicBezTo>
                <a:cubicBezTo>
                  <a:pt x="13158" y="50271"/>
                  <a:pt x="22369" y="50271"/>
                  <a:pt x="30264" y="50271"/>
                </a:cubicBezTo>
                <a:cubicBezTo>
                  <a:pt x="77635" y="50271"/>
                  <a:pt x="101320" y="60854"/>
                  <a:pt x="110531" y="68792"/>
                </a:cubicBezTo>
                <a:cubicBezTo>
                  <a:pt x="111847" y="51594"/>
                  <a:pt x="105267" y="17198"/>
                  <a:pt x="102636" y="5291"/>
                </a:cubicBezTo>
                <a:cubicBezTo>
                  <a:pt x="102636" y="2646"/>
                  <a:pt x="102636" y="1323"/>
                  <a:pt x="103952" y="1323"/>
                </a:cubicBezTo>
                <a:cubicBezTo>
                  <a:pt x="105267" y="0"/>
                  <a:pt x="106583" y="0"/>
                  <a:pt x="10789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600"/>
          <a:stretch>
            <a:fillRect/>
          </a:stretch>
        </p:blipFill>
        <p:spPr>
          <a:xfrm>
            <a:off x="-418201" y="4915135"/>
            <a:ext cx="12610201" cy="1942866"/>
          </a:xfrm>
          <a:prstGeom prst="rect">
            <a:avLst/>
          </a:prstGeom>
        </p:spPr>
      </p:pic>
      <p:sp>
        <p:nvSpPr>
          <p:cNvPr id="25" name="music_117140"/>
          <p:cNvSpPr>
            <a:spLocks noChangeAspect="1"/>
          </p:cNvSpPr>
          <p:nvPr/>
        </p:nvSpPr>
        <p:spPr bwMode="auto">
          <a:xfrm>
            <a:off x="9505753" y="4550967"/>
            <a:ext cx="1325712" cy="1325712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music_117140"/>
          <p:cNvSpPr>
            <a:spLocks noChangeAspect="1"/>
          </p:cNvSpPr>
          <p:nvPr/>
        </p:nvSpPr>
        <p:spPr bwMode="auto">
          <a:xfrm>
            <a:off x="1897691" y="1207346"/>
            <a:ext cx="615507" cy="615507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music_117140"/>
          <p:cNvSpPr>
            <a:spLocks noChangeAspect="1"/>
          </p:cNvSpPr>
          <p:nvPr/>
        </p:nvSpPr>
        <p:spPr bwMode="auto">
          <a:xfrm>
            <a:off x="8992579" y="2656195"/>
            <a:ext cx="513174" cy="513174"/>
          </a:xfrm>
          <a:custGeom>
            <a:avLst/>
            <a:gdLst>
              <a:gd name="connsiteX0" fmla="*/ 115235 w 338138"/>
              <a:gd name="connsiteY0" fmla="*/ 30163 h 338138"/>
              <a:gd name="connsiteX1" fmla="*/ 60088 w 338138"/>
              <a:gd name="connsiteY1" fmla="*/ 85308 h 338138"/>
              <a:gd name="connsiteX2" fmla="*/ 64027 w 338138"/>
              <a:gd name="connsiteY2" fmla="*/ 106316 h 338138"/>
              <a:gd name="connsiteX3" fmla="*/ 56149 w 338138"/>
              <a:gd name="connsiteY3" fmla="*/ 124697 h 338138"/>
              <a:gd name="connsiteX4" fmla="*/ 28575 w 338138"/>
              <a:gd name="connsiteY4" fmla="*/ 162773 h 338138"/>
              <a:gd name="connsiteX5" fmla="*/ 70592 w 338138"/>
              <a:gd name="connsiteY5" fmla="*/ 204788 h 338138"/>
              <a:gd name="connsiteX6" fmla="*/ 95540 w 338138"/>
              <a:gd name="connsiteY6" fmla="*/ 204788 h 338138"/>
              <a:gd name="connsiteX7" fmla="*/ 95540 w 338138"/>
              <a:gd name="connsiteY7" fmla="*/ 169338 h 338138"/>
              <a:gd name="connsiteX8" fmla="*/ 106044 w 338138"/>
              <a:gd name="connsiteY8" fmla="*/ 154895 h 338138"/>
              <a:gd name="connsiteX9" fmla="*/ 228155 w 338138"/>
              <a:gd name="connsiteY9" fmla="*/ 127323 h 338138"/>
              <a:gd name="connsiteX10" fmla="*/ 245225 w 338138"/>
              <a:gd name="connsiteY10" fmla="*/ 141766 h 338138"/>
              <a:gd name="connsiteX11" fmla="*/ 245225 w 338138"/>
              <a:gd name="connsiteY11" fmla="*/ 204788 h 338138"/>
              <a:gd name="connsiteX12" fmla="*/ 267546 w 338138"/>
              <a:gd name="connsiteY12" fmla="*/ 204788 h 338138"/>
              <a:gd name="connsiteX13" fmla="*/ 309563 w 338138"/>
              <a:gd name="connsiteY13" fmla="*/ 162773 h 338138"/>
              <a:gd name="connsiteX14" fmla="*/ 267546 w 338138"/>
              <a:gd name="connsiteY14" fmla="*/ 122071 h 338138"/>
              <a:gd name="connsiteX15" fmla="*/ 245225 w 338138"/>
              <a:gd name="connsiteY15" fmla="*/ 115506 h 338138"/>
              <a:gd name="connsiteX16" fmla="*/ 243912 w 338138"/>
              <a:gd name="connsiteY16" fmla="*/ 102377 h 338138"/>
              <a:gd name="connsiteX17" fmla="*/ 204521 w 338138"/>
              <a:gd name="connsiteY17" fmla="*/ 62987 h 338138"/>
              <a:gd name="connsiteX18" fmla="*/ 184825 w 338138"/>
              <a:gd name="connsiteY18" fmla="*/ 68239 h 338138"/>
              <a:gd name="connsiteX19" fmla="*/ 166443 w 338138"/>
              <a:gd name="connsiteY19" fmla="*/ 61675 h 338138"/>
              <a:gd name="connsiteX20" fmla="*/ 115235 w 338138"/>
              <a:gd name="connsiteY20" fmla="*/ 30163 h 338138"/>
              <a:gd name="connsiteX21" fmla="*/ 114914 w 338138"/>
              <a:gd name="connsiteY21" fmla="*/ 0 h 338138"/>
              <a:gd name="connsiteX22" fmla="*/ 184919 w 338138"/>
              <a:gd name="connsiteY22" fmla="*/ 36984 h 338138"/>
              <a:gd name="connsiteX23" fmla="*/ 204732 w 338138"/>
              <a:gd name="connsiteY23" fmla="*/ 34342 h 338138"/>
              <a:gd name="connsiteX24" fmla="*/ 272096 w 338138"/>
              <a:gd name="connsiteY24" fmla="*/ 93781 h 338138"/>
              <a:gd name="connsiteX25" fmla="*/ 338138 w 338138"/>
              <a:gd name="connsiteY25" fmla="*/ 162465 h 338138"/>
              <a:gd name="connsiteX26" fmla="*/ 268133 w 338138"/>
              <a:gd name="connsiteY26" fmla="*/ 232470 h 338138"/>
              <a:gd name="connsiteX27" fmla="*/ 245679 w 338138"/>
              <a:gd name="connsiteY27" fmla="*/ 232470 h 338138"/>
              <a:gd name="connsiteX28" fmla="*/ 245679 w 338138"/>
              <a:gd name="connsiteY28" fmla="*/ 282662 h 338138"/>
              <a:gd name="connsiteX29" fmla="*/ 241716 w 338138"/>
              <a:gd name="connsiteY29" fmla="*/ 293229 h 338138"/>
              <a:gd name="connsiteX30" fmla="*/ 174353 w 338138"/>
              <a:gd name="connsiteY30" fmla="*/ 318325 h 338138"/>
              <a:gd name="connsiteX31" fmla="*/ 161144 w 338138"/>
              <a:gd name="connsiteY31" fmla="*/ 303796 h 338138"/>
              <a:gd name="connsiteX32" fmla="*/ 175673 w 338138"/>
              <a:gd name="connsiteY32" fmla="*/ 290588 h 338138"/>
              <a:gd name="connsiteX33" fmla="*/ 217941 w 338138"/>
              <a:gd name="connsiteY33" fmla="*/ 276058 h 338138"/>
              <a:gd name="connsiteX34" fmla="*/ 217941 w 338138"/>
              <a:gd name="connsiteY34" fmla="*/ 158502 h 338138"/>
              <a:gd name="connsiteX35" fmla="*/ 122839 w 338138"/>
              <a:gd name="connsiteY35" fmla="*/ 179636 h 338138"/>
              <a:gd name="connsiteX36" fmla="*/ 122839 w 338138"/>
              <a:gd name="connsiteY36" fmla="*/ 310400 h 338138"/>
              <a:gd name="connsiteX37" fmla="*/ 118877 w 338138"/>
              <a:gd name="connsiteY37" fmla="*/ 320967 h 338138"/>
              <a:gd name="connsiteX38" fmla="*/ 70005 w 338138"/>
              <a:gd name="connsiteY38" fmla="*/ 338138 h 338138"/>
              <a:gd name="connsiteX39" fmla="*/ 39626 w 338138"/>
              <a:gd name="connsiteY39" fmla="*/ 331534 h 338138"/>
              <a:gd name="connsiteX40" fmla="*/ 31701 w 338138"/>
              <a:gd name="connsiteY40" fmla="*/ 314363 h 338138"/>
              <a:gd name="connsiteX41" fmla="*/ 50192 w 338138"/>
              <a:gd name="connsiteY41" fmla="*/ 305117 h 338138"/>
              <a:gd name="connsiteX42" fmla="*/ 95101 w 338138"/>
              <a:gd name="connsiteY42" fmla="*/ 302475 h 338138"/>
              <a:gd name="connsiteX43" fmla="*/ 95101 w 338138"/>
              <a:gd name="connsiteY43" fmla="*/ 232470 h 338138"/>
              <a:gd name="connsiteX44" fmla="*/ 70005 w 338138"/>
              <a:gd name="connsiteY44" fmla="*/ 232470 h 338138"/>
              <a:gd name="connsiteX45" fmla="*/ 0 w 338138"/>
              <a:gd name="connsiteY45" fmla="*/ 162465 h 338138"/>
              <a:gd name="connsiteX46" fmla="*/ 33021 w 338138"/>
              <a:gd name="connsiteY46" fmla="*/ 103027 h 338138"/>
              <a:gd name="connsiteX47" fmla="*/ 31701 w 338138"/>
              <a:gd name="connsiteY47" fmla="*/ 84535 h 338138"/>
              <a:gd name="connsiteX48" fmla="*/ 114914 w 338138"/>
              <a:gd name="connsiteY48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338138" h="338138">
                <a:moveTo>
                  <a:pt x="115235" y="30163"/>
                </a:moveTo>
                <a:cubicBezTo>
                  <a:pt x="85035" y="30163"/>
                  <a:pt x="60088" y="55110"/>
                  <a:pt x="60088" y="85308"/>
                </a:cubicBezTo>
                <a:cubicBezTo>
                  <a:pt x="60088" y="93186"/>
                  <a:pt x="61401" y="99751"/>
                  <a:pt x="64027" y="106316"/>
                </a:cubicBezTo>
                <a:cubicBezTo>
                  <a:pt x="67966" y="116819"/>
                  <a:pt x="60088" y="123384"/>
                  <a:pt x="56149" y="124697"/>
                </a:cubicBezTo>
                <a:cubicBezTo>
                  <a:pt x="40392" y="131262"/>
                  <a:pt x="28575" y="145705"/>
                  <a:pt x="28575" y="162773"/>
                </a:cubicBezTo>
                <a:cubicBezTo>
                  <a:pt x="28575" y="186407"/>
                  <a:pt x="46958" y="204788"/>
                  <a:pt x="70592" y="204788"/>
                </a:cubicBezTo>
                <a:cubicBezTo>
                  <a:pt x="70592" y="204788"/>
                  <a:pt x="70592" y="204788"/>
                  <a:pt x="95540" y="204788"/>
                </a:cubicBezTo>
                <a:cubicBezTo>
                  <a:pt x="95540" y="204788"/>
                  <a:pt x="95540" y="204788"/>
                  <a:pt x="95540" y="169338"/>
                </a:cubicBezTo>
                <a:cubicBezTo>
                  <a:pt x="95540" y="162773"/>
                  <a:pt x="99479" y="156208"/>
                  <a:pt x="106044" y="154895"/>
                </a:cubicBezTo>
                <a:cubicBezTo>
                  <a:pt x="106044" y="154895"/>
                  <a:pt x="106044" y="154895"/>
                  <a:pt x="228155" y="127323"/>
                </a:cubicBezTo>
                <a:cubicBezTo>
                  <a:pt x="241286" y="126010"/>
                  <a:pt x="245225" y="137827"/>
                  <a:pt x="245225" y="141766"/>
                </a:cubicBezTo>
                <a:cubicBezTo>
                  <a:pt x="245225" y="141766"/>
                  <a:pt x="245225" y="141766"/>
                  <a:pt x="245225" y="204788"/>
                </a:cubicBezTo>
                <a:cubicBezTo>
                  <a:pt x="245225" y="204788"/>
                  <a:pt x="245225" y="204788"/>
                  <a:pt x="267546" y="204788"/>
                </a:cubicBezTo>
                <a:cubicBezTo>
                  <a:pt x="291181" y="204788"/>
                  <a:pt x="309563" y="186407"/>
                  <a:pt x="309563" y="162773"/>
                </a:cubicBezTo>
                <a:cubicBezTo>
                  <a:pt x="309563" y="140453"/>
                  <a:pt x="291181" y="122071"/>
                  <a:pt x="267546" y="122071"/>
                </a:cubicBezTo>
                <a:cubicBezTo>
                  <a:pt x="267546" y="122071"/>
                  <a:pt x="250477" y="124697"/>
                  <a:pt x="245225" y="115506"/>
                </a:cubicBezTo>
                <a:cubicBezTo>
                  <a:pt x="242599" y="111567"/>
                  <a:pt x="243912" y="111567"/>
                  <a:pt x="243912" y="102377"/>
                </a:cubicBezTo>
                <a:cubicBezTo>
                  <a:pt x="243912" y="81369"/>
                  <a:pt x="225529" y="62987"/>
                  <a:pt x="204521" y="62987"/>
                </a:cubicBezTo>
                <a:cubicBezTo>
                  <a:pt x="197956" y="62987"/>
                  <a:pt x="191391" y="64300"/>
                  <a:pt x="184825" y="68239"/>
                </a:cubicBezTo>
                <a:cubicBezTo>
                  <a:pt x="179573" y="70865"/>
                  <a:pt x="170382" y="70865"/>
                  <a:pt x="166443" y="61675"/>
                </a:cubicBezTo>
                <a:cubicBezTo>
                  <a:pt x="155939" y="41980"/>
                  <a:pt x="137556" y="30163"/>
                  <a:pt x="115235" y="30163"/>
                </a:cubicBezTo>
                <a:close/>
                <a:moveTo>
                  <a:pt x="114914" y="0"/>
                </a:moveTo>
                <a:cubicBezTo>
                  <a:pt x="142652" y="0"/>
                  <a:pt x="169069" y="14529"/>
                  <a:pt x="184919" y="36984"/>
                </a:cubicBezTo>
                <a:cubicBezTo>
                  <a:pt x="191524" y="34342"/>
                  <a:pt x="198128" y="34342"/>
                  <a:pt x="204732" y="34342"/>
                </a:cubicBezTo>
                <a:cubicBezTo>
                  <a:pt x="239074" y="34342"/>
                  <a:pt x="268133" y="59439"/>
                  <a:pt x="272096" y="93781"/>
                </a:cubicBezTo>
                <a:cubicBezTo>
                  <a:pt x="309079" y="95102"/>
                  <a:pt x="338138" y="125481"/>
                  <a:pt x="338138" y="162465"/>
                </a:cubicBezTo>
                <a:cubicBezTo>
                  <a:pt x="338138" y="200770"/>
                  <a:pt x="306438" y="232470"/>
                  <a:pt x="268133" y="232470"/>
                </a:cubicBezTo>
                <a:cubicBezTo>
                  <a:pt x="268133" y="232470"/>
                  <a:pt x="268133" y="232470"/>
                  <a:pt x="245679" y="232470"/>
                </a:cubicBezTo>
                <a:cubicBezTo>
                  <a:pt x="245679" y="232470"/>
                  <a:pt x="245679" y="232470"/>
                  <a:pt x="245679" y="282662"/>
                </a:cubicBezTo>
                <a:cubicBezTo>
                  <a:pt x="245679" y="286625"/>
                  <a:pt x="244358" y="290588"/>
                  <a:pt x="241716" y="293229"/>
                </a:cubicBezTo>
                <a:cubicBezTo>
                  <a:pt x="240395" y="294550"/>
                  <a:pt x="213978" y="319646"/>
                  <a:pt x="174353" y="318325"/>
                </a:cubicBezTo>
                <a:cubicBezTo>
                  <a:pt x="166427" y="318325"/>
                  <a:pt x="159823" y="311721"/>
                  <a:pt x="161144" y="303796"/>
                </a:cubicBezTo>
                <a:cubicBezTo>
                  <a:pt x="161144" y="295871"/>
                  <a:pt x="167748" y="289267"/>
                  <a:pt x="175673" y="290588"/>
                </a:cubicBezTo>
                <a:cubicBezTo>
                  <a:pt x="195486" y="290588"/>
                  <a:pt x="210016" y="281342"/>
                  <a:pt x="217941" y="276058"/>
                </a:cubicBezTo>
                <a:cubicBezTo>
                  <a:pt x="217941" y="276058"/>
                  <a:pt x="217941" y="276058"/>
                  <a:pt x="217941" y="158502"/>
                </a:cubicBezTo>
                <a:cubicBezTo>
                  <a:pt x="217941" y="158502"/>
                  <a:pt x="217941" y="158502"/>
                  <a:pt x="122839" y="179636"/>
                </a:cubicBezTo>
                <a:cubicBezTo>
                  <a:pt x="122839" y="179636"/>
                  <a:pt x="122839" y="179636"/>
                  <a:pt x="122839" y="310400"/>
                </a:cubicBezTo>
                <a:cubicBezTo>
                  <a:pt x="122839" y="314363"/>
                  <a:pt x="121518" y="318325"/>
                  <a:pt x="118877" y="320967"/>
                </a:cubicBezTo>
                <a:cubicBezTo>
                  <a:pt x="117556" y="320967"/>
                  <a:pt x="99064" y="338138"/>
                  <a:pt x="70005" y="338138"/>
                </a:cubicBezTo>
                <a:cubicBezTo>
                  <a:pt x="60759" y="338138"/>
                  <a:pt x="51513" y="335497"/>
                  <a:pt x="39626" y="331534"/>
                </a:cubicBezTo>
                <a:cubicBezTo>
                  <a:pt x="33021" y="328892"/>
                  <a:pt x="29059" y="320967"/>
                  <a:pt x="31701" y="314363"/>
                </a:cubicBezTo>
                <a:cubicBezTo>
                  <a:pt x="34342" y="306438"/>
                  <a:pt x="42267" y="302475"/>
                  <a:pt x="50192" y="305117"/>
                </a:cubicBezTo>
                <a:cubicBezTo>
                  <a:pt x="71326" y="313042"/>
                  <a:pt x="87176" y="307759"/>
                  <a:pt x="95101" y="302475"/>
                </a:cubicBezTo>
                <a:cubicBezTo>
                  <a:pt x="95101" y="302475"/>
                  <a:pt x="95101" y="302475"/>
                  <a:pt x="95101" y="232470"/>
                </a:cubicBezTo>
                <a:cubicBezTo>
                  <a:pt x="95101" y="232470"/>
                  <a:pt x="95101" y="232470"/>
                  <a:pt x="70005" y="232470"/>
                </a:cubicBezTo>
                <a:cubicBezTo>
                  <a:pt x="31701" y="232470"/>
                  <a:pt x="0" y="200770"/>
                  <a:pt x="0" y="162465"/>
                </a:cubicBezTo>
                <a:cubicBezTo>
                  <a:pt x="0" y="138690"/>
                  <a:pt x="13208" y="116235"/>
                  <a:pt x="33021" y="103027"/>
                </a:cubicBezTo>
                <a:cubicBezTo>
                  <a:pt x="31701" y="97743"/>
                  <a:pt x="31701" y="91139"/>
                  <a:pt x="31701" y="84535"/>
                </a:cubicBezTo>
                <a:cubicBezTo>
                  <a:pt x="31701" y="38305"/>
                  <a:pt x="68684" y="0"/>
                  <a:pt x="114914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6"/>
          <a:srcRect b="26824"/>
          <a:stretch>
            <a:fillRect/>
          </a:stretch>
        </p:blipFill>
        <p:spPr>
          <a:xfrm>
            <a:off x="2107269" y="4935274"/>
            <a:ext cx="2469872" cy="12373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2" presetClass="emph" presetSubtype="0" repeatCount="4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1" dur="2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420" fill="hold">
                                          <p:stCondLst>
                                            <p:cond delay="42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3" dur="420" fill="hold">
                                          <p:stCondLst>
                                            <p:cond delay="84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420" fill="hold">
                                          <p:stCondLst>
                                            <p:cond delay="126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5" dur="420" fill="hold">
                                          <p:stCondLst>
                                            <p:cond delay="168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nrise-stroke-weather-symbol_56009"/>
          <p:cNvSpPr>
            <a:spLocks noChangeAspect="1"/>
          </p:cNvSpPr>
          <p:nvPr/>
        </p:nvSpPr>
        <p:spPr bwMode="auto">
          <a:xfrm>
            <a:off x="9235403" y="355818"/>
            <a:ext cx="1680247" cy="1135946"/>
          </a:xfrm>
          <a:custGeom>
            <a:avLst/>
            <a:gdLst>
              <a:gd name="connsiteX0" fmla="*/ 292020 w 338138"/>
              <a:gd name="connsiteY0" fmla="*/ 157163 h 228601"/>
              <a:gd name="connsiteX1" fmla="*/ 327382 w 338138"/>
              <a:gd name="connsiteY1" fmla="*/ 157163 h 228601"/>
              <a:gd name="connsiteX2" fmla="*/ 336550 w 338138"/>
              <a:gd name="connsiteY2" fmla="*/ 166688 h 228601"/>
              <a:gd name="connsiteX3" fmla="*/ 327382 w 338138"/>
              <a:gd name="connsiteY3" fmla="*/ 176213 h 228601"/>
              <a:gd name="connsiteX4" fmla="*/ 292020 w 338138"/>
              <a:gd name="connsiteY4" fmla="*/ 176213 h 228601"/>
              <a:gd name="connsiteX5" fmla="*/ 284162 w 338138"/>
              <a:gd name="connsiteY5" fmla="*/ 166688 h 228601"/>
              <a:gd name="connsiteX6" fmla="*/ 292020 w 338138"/>
              <a:gd name="connsiteY6" fmla="*/ 157163 h 228601"/>
              <a:gd name="connsiteX7" fmla="*/ 167748 w 338138"/>
              <a:gd name="connsiteY7" fmla="*/ 157163 h 228601"/>
              <a:gd name="connsiteX8" fmla="*/ 228508 w 338138"/>
              <a:gd name="connsiteY8" fmla="*/ 210080 h 228601"/>
              <a:gd name="connsiteX9" fmla="*/ 326251 w 338138"/>
              <a:gd name="connsiteY9" fmla="*/ 210080 h 228601"/>
              <a:gd name="connsiteX10" fmla="*/ 338138 w 338138"/>
              <a:gd name="connsiteY10" fmla="*/ 219341 h 228601"/>
              <a:gd name="connsiteX11" fmla="*/ 328892 w 338138"/>
              <a:gd name="connsiteY11" fmla="*/ 228601 h 228601"/>
              <a:gd name="connsiteX12" fmla="*/ 221903 w 338138"/>
              <a:gd name="connsiteY12" fmla="*/ 228601 h 228601"/>
              <a:gd name="connsiteX13" fmla="*/ 200770 w 338138"/>
              <a:gd name="connsiteY13" fmla="*/ 210080 h 228601"/>
              <a:gd name="connsiteX14" fmla="*/ 169069 w 338138"/>
              <a:gd name="connsiteY14" fmla="*/ 183622 h 228601"/>
              <a:gd name="connsiteX15" fmla="*/ 137369 w 338138"/>
              <a:gd name="connsiteY15" fmla="*/ 210080 h 228601"/>
              <a:gd name="connsiteX16" fmla="*/ 116235 w 338138"/>
              <a:gd name="connsiteY16" fmla="*/ 228601 h 228601"/>
              <a:gd name="connsiteX17" fmla="*/ 9246 w 338138"/>
              <a:gd name="connsiteY17" fmla="*/ 228601 h 228601"/>
              <a:gd name="connsiteX18" fmla="*/ 0 w 338138"/>
              <a:gd name="connsiteY18" fmla="*/ 219341 h 228601"/>
              <a:gd name="connsiteX19" fmla="*/ 9246 w 338138"/>
              <a:gd name="connsiteY19" fmla="*/ 210080 h 228601"/>
              <a:gd name="connsiteX20" fmla="*/ 105668 w 338138"/>
              <a:gd name="connsiteY20" fmla="*/ 210080 h 228601"/>
              <a:gd name="connsiteX21" fmla="*/ 167748 w 338138"/>
              <a:gd name="connsiteY21" fmla="*/ 157163 h 228601"/>
              <a:gd name="connsiteX22" fmla="*/ 9446 w 338138"/>
              <a:gd name="connsiteY22" fmla="*/ 157163 h 228601"/>
              <a:gd name="connsiteX23" fmla="*/ 44530 w 338138"/>
              <a:gd name="connsiteY23" fmla="*/ 157163 h 228601"/>
              <a:gd name="connsiteX24" fmla="*/ 53975 w 338138"/>
              <a:gd name="connsiteY24" fmla="*/ 166688 h 228601"/>
              <a:gd name="connsiteX25" fmla="*/ 44530 w 338138"/>
              <a:gd name="connsiteY25" fmla="*/ 176213 h 228601"/>
              <a:gd name="connsiteX26" fmla="*/ 9446 w 338138"/>
              <a:gd name="connsiteY26" fmla="*/ 176213 h 228601"/>
              <a:gd name="connsiteX27" fmla="*/ 0 w 338138"/>
              <a:gd name="connsiteY27" fmla="*/ 166688 h 228601"/>
              <a:gd name="connsiteX28" fmla="*/ 9446 w 338138"/>
              <a:gd name="connsiteY28" fmla="*/ 157163 h 228601"/>
              <a:gd name="connsiteX29" fmla="*/ 167347 w 338138"/>
              <a:gd name="connsiteY29" fmla="*/ 71438 h 228601"/>
              <a:gd name="connsiteX30" fmla="*/ 263525 w 338138"/>
              <a:gd name="connsiteY30" fmla="*/ 167045 h 228601"/>
              <a:gd name="connsiteX31" fmla="*/ 263525 w 338138"/>
              <a:gd name="connsiteY31" fmla="*/ 176213 h 228601"/>
              <a:gd name="connsiteX32" fmla="*/ 246398 w 338138"/>
              <a:gd name="connsiteY32" fmla="*/ 176213 h 228601"/>
              <a:gd name="connsiteX33" fmla="*/ 246398 w 338138"/>
              <a:gd name="connsiteY33" fmla="*/ 167045 h 228601"/>
              <a:gd name="connsiteX34" fmla="*/ 167347 w 338138"/>
              <a:gd name="connsiteY34" fmla="*/ 88464 h 228601"/>
              <a:gd name="connsiteX35" fmla="*/ 88295 w 338138"/>
              <a:gd name="connsiteY35" fmla="*/ 167045 h 228601"/>
              <a:gd name="connsiteX36" fmla="*/ 88295 w 338138"/>
              <a:gd name="connsiteY36" fmla="*/ 176213 h 228601"/>
              <a:gd name="connsiteX37" fmla="*/ 69850 w 338138"/>
              <a:gd name="connsiteY37" fmla="*/ 176213 h 228601"/>
              <a:gd name="connsiteX38" fmla="*/ 69850 w 338138"/>
              <a:gd name="connsiteY38" fmla="*/ 167045 h 228601"/>
              <a:gd name="connsiteX39" fmla="*/ 167347 w 338138"/>
              <a:gd name="connsiteY39" fmla="*/ 71438 h 228601"/>
              <a:gd name="connsiteX40" fmla="*/ 273237 w 338138"/>
              <a:gd name="connsiteY40" fmla="*/ 49935 h 228601"/>
              <a:gd name="connsiteX41" fmla="*/ 285003 w 338138"/>
              <a:gd name="connsiteY41" fmla="*/ 49935 h 228601"/>
              <a:gd name="connsiteX42" fmla="*/ 285003 w 338138"/>
              <a:gd name="connsiteY42" fmla="*/ 61624 h 228601"/>
              <a:gd name="connsiteX43" fmla="*/ 260163 w 338138"/>
              <a:gd name="connsiteY43" fmla="*/ 86303 h 228601"/>
              <a:gd name="connsiteX44" fmla="*/ 248397 w 338138"/>
              <a:gd name="connsiteY44" fmla="*/ 86303 h 228601"/>
              <a:gd name="connsiteX45" fmla="*/ 248397 w 338138"/>
              <a:gd name="connsiteY45" fmla="*/ 73314 h 228601"/>
              <a:gd name="connsiteX46" fmla="*/ 273237 w 338138"/>
              <a:gd name="connsiteY46" fmla="*/ 49935 h 228601"/>
              <a:gd name="connsiteX47" fmla="*/ 48731 w 338138"/>
              <a:gd name="connsiteY47" fmla="*/ 49935 h 228601"/>
              <a:gd name="connsiteX48" fmla="*/ 62201 w 338138"/>
              <a:gd name="connsiteY48" fmla="*/ 49935 h 228601"/>
              <a:gd name="connsiteX49" fmla="*/ 86446 w 338138"/>
              <a:gd name="connsiteY49" fmla="*/ 73314 h 228601"/>
              <a:gd name="connsiteX50" fmla="*/ 86446 w 338138"/>
              <a:gd name="connsiteY50" fmla="*/ 86303 h 228601"/>
              <a:gd name="connsiteX51" fmla="*/ 74324 w 338138"/>
              <a:gd name="connsiteY51" fmla="*/ 86303 h 228601"/>
              <a:gd name="connsiteX52" fmla="*/ 48731 w 338138"/>
              <a:gd name="connsiteY52" fmla="*/ 61624 h 228601"/>
              <a:gd name="connsiteX53" fmla="*/ 48731 w 338138"/>
              <a:gd name="connsiteY53" fmla="*/ 49935 h 228601"/>
              <a:gd name="connsiteX54" fmla="*/ 168153 w 338138"/>
              <a:gd name="connsiteY54" fmla="*/ 0 h 228601"/>
              <a:gd name="connsiteX55" fmla="*/ 176213 w 338138"/>
              <a:gd name="connsiteY55" fmla="*/ 9168 h 228601"/>
              <a:gd name="connsiteX56" fmla="*/ 176213 w 338138"/>
              <a:gd name="connsiteY56" fmla="*/ 44530 h 228601"/>
              <a:gd name="connsiteX57" fmla="*/ 168153 w 338138"/>
              <a:gd name="connsiteY57" fmla="*/ 52388 h 228601"/>
              <a:gd name="connsiteX58" fmla="*/ 158750 w 338138"/>
              <a:gd name="connsiteY58" fmla="*/ 44530 h 228601"/>
              <a:gd name="connsiteX59" fmla="*/ 158750 w 338138"/>
              <a:gd name="connsiteY59" fmla="*/ 9168 h 228601"/>
              <a:gd name="connsiteX60" fmla="*/ 168153 w 338138"/>
              <a:gd name="connsiteY60" fmla="*/ 0 h 228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38138" h="228601">
                <a:moveTo>
                  <a:pt x="292020" y="157163"/>
                </a:moveTo>
                <a:cubicBezTo>
                  <a:pt x="292020" y="157163"/>
                  <a:pt x="292020" y="157163"/>
                  <a:pt x="327382" y="157163"/>
                </a:cubicBezTo>
                <a:cubicBezTo>
                  <a:pt x="332621" y="157163"/>
                  <a:pt x="336550" y="161245"/>
                  <a:pt x="336550" y="166688"/>
                </a:cubicBezTo>
                <a:cubicBezTo>
                  <a:pt x="336550" y="172131"/>
                  <a:pt x="332621" y="176213"/>
                  <a:pt x="327382" y="176213"/>
                </a:cubicBezTo>
                <a:cubicBezTo>
                  <a:pt x="327382" y="176213"/>
                  <a:pt x="327382" y="176213"/>
                  <a:pt x="292020" y="176213"/>
                </a:cubicBezTo>
                <a:cubicBezTo>
                  <a:pt x="286782" y="176213"/>
                  <a:pt x="284162" y="172131"/>
                  <a:pt x="284162" y="166688"/>
                </a:cubicBezTo>
                <a:cubicBezTo>
                  <a:pt x="284162" y="162606"/>
                  <a:pt x="286782" y="157163"/>
                  <a:pt x="292020" y="157163"/>
                </a:cubicBezTo>
                <a:close/>
                <a:moveTo>
                  <a:pt x="167748" y="157163"/>
                </a:moveTo>
                <a:cubicBezTo>
                  <a:pt x="167748" y="157163"/>
                  <a:pt x="167748" y="157163"/>
                  <a:pt x="228508" y="210080"/>
                </a:cubicBezTo>
                <a:cubicBezTo>
                  <a:pt x="228508" y="210080"/>
                  <a:pt x="228508" y="210080"/>
                  <a:pt x="326251" y="210080"/>
                </a:cubicBezTo>
                <a:cubicBezTo>
                  <a:pt x="331534" y="210080"/>
                  <a:pt x="334176" y="214049"/>
                  <a:pt x="338138" y="219341"/>
                </a:cubicBezTo>
                <a:cubicBezTo>
                  <a:pt x="338138" y="224632"/>
                  <a:pt x="334176" y="228601"/>
                  <a:pt x="328892" y="228601"/>
                </a:cubicBezTo>
                <a:cubicBezTo>
                  <a:pt x="328892" y="228601"/>
                  <a:pt x="328892" y="228601"/>
                  <a:pt x="221903" y="228601"/>
                </a:cubicBezTo>
                <a:cubicBezTo>
                  <a:pt x="221903" y="228601"/>
                  <a:pt x="221903" y="228601"/>
                  <a:pt x="200770" y="210080"/>
                </a:cubicBezTo>
                <a:cubicBezTo>
                  <a:pt x="200770" y="210080"/>
                  <a:pt x="200770" y="210080"/>
                  <a:pt x="169069" y="183622"/>
                </a:cubicBezTo>
                <a:cubicBezTo>
                  <a:pt x="169069" y="183622"/>
                  <a:pt x="169069" y="183622"/>
                  <a:pt x="137369" y="210080"/>
                </a:cubicBezTo>
                <a:cubicBezTo>
                  <a:pt x="137369" y="210080"/>
                  <a:pt x="137369" y="210080"/>
                  <a:pt x="116235" y="228601"/>
                </a:cubicBezTo>
                <a:cubicBezTo>
                  <a:pt x="116235" y="228601"/>
                  <a:pt x="116235" y="228601"/>
                  <a:pt x="9246" y="228601"/>
                </a:cubicBezTo>
                <a:cubicBezTo>
                  <a:pt x="5284" y="228601"/>
                  <a:pt x="0" y="224632"/>
                  <a:pt x="0" y="219341"/>
                </a:cubicBezTo>
                <a:cubicBezTo>
                  <a:pt x="0" y="214049"/>
                  <a:pt x="5284" y="210080"/>
                  <a:pt x="9246" y="210080"/>
                </a:cubicBezTo>
                <a:cubicBezTo>
                  <a:pt x="9246" y="210080"/>
                  <a:pt x="9246" y="210080"/>
                  <a:pt x="105668" y="210080"/>
                </a:cubicBezTo>
                <a:cubicBezTo>
                  <a:pt x="105668" y="210080"/>
                  <a:pt x="105668" y="210080"/>
                  <a:pt x="167748" y="157163"/>
                </a:cubicBezTo>
                <a:close/>
                <a:moveTo>
                  <a:pt x="9446" y="157163"/>
                </a:moveTo>
                <a:cubicBezTo>
                  <a:pt x="9446" y="157163"/>
                  <a:pt x="9446" y="157163"/>
                  <a:pt x="44530" y="157163"/>
                </a:cubicBezTo>
                <a:cubicBezTo>
                  <a:pt x="49927" y="157163"/>
                  <a:pt x="53975" y="161245"/>
                  <a:pt x="53975" y="166688"/>
                </a:cubicBezTo>
                <a:cubicBezTo>
                  <a:pt x="53975" y="172131"/>
                  <a:pt x="49927" y="176213"/>
                  <a:pt x="44530" y="176213"/>
                </a:cubicBezTo>
                <a:cubicBezTo>
                  <a:pt x="44530" y="176213"/>
                  <a:pt x="44530" y="176213"/>
                  <a:pt x="9446" y="176213"/>
                </a:cubicBezTo>
                <a:cubicBezTo>
                  <a:pt x="4048" y="176213"/>
                  <a:pt x="0" y="172131"/>
                  <a:pt x="0" y="166688"/>
                </a:cubicBezTo>
                <a:cubicBezTo>
                  <a:pt x="0" y="162606"/>
                  <a:pt x="4048" y="157163"/>
                  <a:pt x="9446" y="157163"/>
                </a:cubicBezTo>
                <a:close/>
                <a:moveTo>
                  <a:pt x="167347" y="71438"/>
                </a:moveTo>
                <a:cubicBezTo>
                  <a:pt x="220047" y="71438"/>
                  <a:pt x="263525" y="114658"/>
                  <a:pt x="263525" y="167045"/>
                </a:cubicBezTo>
                <a:cubicBezTo>
                  <a:pt x="263525" y="167045"/>
                  <a:pt x="263525" y="167045"/>
                  <a:pt x="263525" y="176213"/>
                </a:cubicBezTo>
                <a:cubicBezTo>
                  <a:pt x="263525" y="176213"/>
                  <a:pt x="263525" y="176213"/>
                  <a:pt x="246398" y="176213"/>
                </a:cubicBezTo>
                <a:cubicBezTo>
                  <a:pt x="246398" y="176213"/>
                  <a:pt x="246398" y="176213"/>
                  <a:pt x="246398" y="167045"/>
                </a:cubicBezTo>
                <a:cubicBezTo>
                  <a:pt x="246398" y="123825"/>
                  <a:pt x="210825" y="88464"/>
                  <a:pt x="167347" y="88464"/>
                </a:cubicBezTo>
                <a:cubicBezTo>
                  <a:pt x="122551" y="88464"/>
                  <a:pt x="88295" y="123825"/>
                  <a:pt x="88295" y="167045"/>
                </a:cubicBezTo>
                <a:cubicBezTo>
                  <a:pt x="88295" y="167045"/>
                  <a:pt x="88295" y="167045"/>
                  <a:pt x="88295" y="176213"/>
                </a:cubicBezTo>
                <a:cubicBezTo>
                  <a:pt x="88295" y="176213"/>
                  <a:pt x="88295" y="176213"/>
                  <a:pt x="69850" y="176213"/>
                </a:cubicBezTo>
                <a:lnTo>
                  <a:pt x="69850" y="167045"/>
                </a:lnTo>
                <a:cubicBezTo>
                  <a:pt x="69850" y="114658"/>
                  <a:pt x="114646" y="71438"/>
                  <a:pt x="167347" y="71438"/>
                </a:cubicBezTo>
                <a:close/>
                <a:moveTo>
                  <a:pt x="273237" y="49935"/>
                </a:moveTo>
                <a:cubicBezTo>
                  <a:pt x="275852" y="46038"/>
                  <a:pt x="281081" y="46038"/>
                  <a:pt x="285003" y="49935"/>
                </a:cubicBezTo>
                <a:cubicBezTo>
                  <a:pt x="288925" y="52532"/>
                  <a:pt x="288925" y="57728"/>
                  <a:pt x="285003" y="61624"/>
                </a:cubicBezTo>
                <a:cubicBezTo>
                  <a:pt x="285003" y="61624"/>
                  <a:pt x="285003" y="61624"/>
                  <a:pt x="260163" y="86303"/>
                </a:cubicBezTo>
                <a:cubicBezTo>
                  <a:pt x="258856" y="88901"/>
                  <a:pt x="252319" y="88901"/>
                  <a:pt x="248397" y="86303"/>
                </a:cubicBezTo>
                <a:cubicBezTo>
                  <a:pt x="244475" y="82406"/>
                  <a:pt x="244475" y="77211"/>
                  <a:pt x="248397" y="73314"/>
                </a:cubicBezTo>
                <a:cubicBezTo>
                  <a:pt x="248397" y="73314"/>
                  <a:pt x="248397" y="73314"/>
                  <a:pt x="273237" y="49935"/>
                </a:cubicBezTo>
                <a:close/>
                <a:moveTo>
                  <a:pt x="48731" y="49935"/>
                </a:moveTo>
                <a:cubicBezTo>
                  <a:pt x="52772" y="46038"/>
                  <a:pt x="58160" y="46038"/>
                  <a:pt x="62201" y="49935"/>
                </a:cubicBezTo>
                <a:cubicBezTo>
                  <a:pt x="62201" y="49935"/>
                  <a:pt x="62201" y="49935"/>
                  <a:pt x="86446" y="73314"/>
                </a:cubicBezTo>
                <a:cubicBezTo>
                  <a:pt x="90487" y="77211"/>
                  <a:pt x="90487" y="82406"/>
                  <a:pt x="86446" y="86303"/>
                </a:cubicBezTo>
                <a:cubicBezTo>
                  <a:pt x="83752" y="88901"/>
                  <a:pt x="78365" y="88901"/>
                  <a:pt x="74324" y="86303"/>
                </a:cubicBezTo>
                <a:lnTo>
                  <a:pt x="48731" y="61624"/>
                </a:lnTo>
                <a:cubicBezTo>
                  <a:pt x="46037" y="57728"/>
                  <a:pt x="46037" y="52532"/>
                  <a:pt x="48731" y="49935"/>
                </a:cubicBezTo>
                <a:close/>
                <a:moveTo>
                  <a:pt x="168153" y="0"/>
                </a:moveTo>
                <a:cubicBezTo>
                  <a:pt x="173527" y="0"/>
                  <a:pt x="176213" y="3929"/>
                  <a:pt x="176213" y="9168"/>
                </a:cubicBezTo>
                <a:cubicBezTo>
                  <a:pt x="176213" y="9168"/>
                  <a:pt x="176213" y="9168"/>
                  <a:pt x="176213" y="44530"/>
                </a:cubicBezTo>
                <a:cubicBezTo>
                  <a:pt x="176213" y="49768"/>
                  <a:pt x="173527" y="52388"/>
                  <a:pt x="168153" y="52388"/>
                </a:cubicBezTo>
                <a:cubicBezTo>
                  <a:pt x="164123" y="52388"/>
                  <a:pt x="158750" y="49768"/>
                  <a:pt x="158750" y="44530"/>
                </a:cubicBezTo>
                <a:cubicBezTo>
                  <a:pt x="158750" y="44530"/>
                  <a:pt x="158750" y="44530"/>
                  <a:pt x="158750" y="9168"/>
                </a:cubicBezTo>
                <a:cubicBezTo>
                  <a:pt x="158750" y="3929"/>
                  <a:pt x="162780" y="0"/>
                  <a:pt x="16815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4" name="图片占位符 33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7822" y="1326175"/>
            <a:ext cx="2755839" cy="2066879"/>
          </a:xfrm>
        </p:spPr>
      </p:pic>
      <p:pic>
        <p:nvPicPr>
          <p:cNvPr id="36" name="图片占位符 35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023" y="1361091"/>
            <a:ext cx="2858857" cy="2144142"/>
          </a:xfrm>
        </p:spPr>
      </p:pic>
      <p:pic>
        <p:nvPicPr>
          <p:cNvPr id="38" name="图片占位符 37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19989" y="1361091"/>
            <a:ext cx="1868355" cy="1401266"/>
          </a:xfrm>
        </p:spPr>
      </p:pic>
      <p:pic>
        <p:nvPicPr>
          <p:cNvPr id="40" name="图片占位符 39"/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1171" y="1002905"/>
            <a:ext cx="2305954" cy="2305954"/>
          </a:xfrm>
        </p:spPr>
      </p:pic>
      <p:pic>
        <p:nvPicPr>
          <p:cNvPr id="42" name="图片占位符 41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61802" y="1491602"/>
            <a:ext cx="2755839" cy="2066879"/>
          </a:xfrm>
        </p:spPr>
      </p:pic>
      <p:grpSp>
        <p:nvGrpSpPr>
          <p:cNvPr id="43" name="组合 42"/>
          <p:cNvGrpSpPr/>
          <p:nvPr/>
        </p:nvGrpSpPr>
        <p:grpSpPr>
          <a:xfrm>
            <a:off x="1278061" y="431547"/>
            <a:ext cx="1968457" cy="1211185"/>
            <a:chOff x="8159537" y="1248794"/>
            <a:chExt cx="2313083" cy="1423232"/>
          </a:xfrm>
        </p:grpSpPr>
        <p:sp>
          <p:nvSpPr>
            <p:cNvPr id="44" name="矩形 43"/>
            <p:cNvSpPr/>
            <p:nvPr>
              <p:custDataLst>
                <p:tags r:id="rId6"/>
              </p:custDataLst>
            </p:nvPr>
          </p:nvSpPr>
          <p:spPr>
            <a:xfrm>
              <a:off x="8159537" y="1248794"/>
              <a:ext cx="1772889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Happy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>
              <p:custDataLst>
                <p:tags r:id="rId7"/>
              </p:custDataLst>
            </p:nvPr>
          </p:nvSpPr>
          <p:spPr>
            <a:xfrm>
              <a:off x="8893746" y="1840208"/>
              <a:ext cx="1578874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矩形 45"/>
          <p:cNvSpPr/>
          <p:nvPr>
            <p:custDataLst>
              <p:tags r:id="rId8"/>
            </p:custDataLst>
          </p:nvPr>
        </p:nvSpPr>
        <p:spPr>
          <a:xfrm>
            <a:off x="7382933" y="4746039"/>
            <a:ext cx="4809067" cy="1910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2020</a:t>
            </a:r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年，因为新冠肺炎疫情显得 “特别”不一样，亲爱的孩子们在家里度过了一个漫长的寒假，又迎来了一个别样的“六一”儿童节。今年的种种经历，注定将成为大家一生难以忘却的记忆。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576" y="5229421"/>
            <a:ext cx="2064000" cy="1717700"/>
          </a:xfrm>
          <a:prstGeom prst="rect">
            <a:avLst/>
          </a:prstGeom>
        </p:spPr>
      </p:pic>
      <p:pic>
        <p:nvPicPr>
          <p:cNvPr id="13" name="图片占位符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30552" y="2908590"/>
            <a:ext cx="2029477" cy="2705970"/>
          </a:xfrm>
          <a:custGeom>
            <a:avLst/>
            <a:gdLst>
              <a:gd name="connsiteX0" fmla="*/ 1079376 w 2755839"/>
              <a:gd name="connsiteY0" fmla="*/ 0 h 3018777"/>
              <a:gd name="connsiteX1" fmla="*/ 2755839 w 2755839"/>
              <a:gd name="connsiteY1" fmla="*/ 824756 h 3018777"/>
              <a:gd name="connsiteX2" fmla="*/ 1676463 w 2755839"/>
              <a:gd name="connsiteY2" fmla="*/ 3018777 h 3018777"/>
              <a:gd name="connsiteX3" fmla="*/ 0 w 2755839"/>
              <a:gd name="connsiteY3" fmla="*/ 2194020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079376" y="0"/>
                </a:moveTo>
                <a:lnTo>
                  <a:pt x="2755839" y="824756"/>
                </a:lnTo>
                <a:lnTo>
                  <a:pt x="1676463" y="3018777"/>
                </a:lnTo>
                <a:lnTo>
                  <a:pt x="0" y="2194020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 cap="flat" cmpd="sng" algn="ctr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</p:pic>
      <p:pic>
        <p:nvPicPr>
          <p:cNvPr id="14" name="图片占位符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50" b="16750"/>
          <a:stretch>
            <a:fillRect/>
          </a:stretch>
        </p:blipFill>
        <p:spPr>
          <a:xfrm>
            <a:off x="3451475" y="3082443"/>
            <a:ext cx="2705970" cy="2705970"/>
          </a:xfrm>
          <a:custGeom>
            <a:avLst/>
            <a:gdLst>
              <a:gd name="connsiteX0" fmla="*/ 1676463 w 2755839"/>
              <a:gd name="connsiteY0" fmla="*/ 0 h 3018777"/>
              <a:gd name="connsiteX1" fmla="*/ 2755839 w 2755839"/>
              <a:gd name="connsiteY1" fmla="*/ 2194020 h 3018777"/>
              <a:gd name="connsiteX2" fmla="*/ 1079376 w 2755839"/>
              <a:gd name="connsiteY2" fmla="*/ 3018777 h 3018777"/>
              <a:gd name="connsiteX3" fmla="*/ 0 w 2755839"/>
              <a:gd name="connsiteY3" fmla="*/ 824756 h 3018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55839" h="3018777">
                <a:moveTo>
                  <a:pt x="1676463" y="0"/>
                </a:moveTo>
                <a:lnTo>
                  <a:pt x="2755839" y="2194020"/>
                </a:lnTo>
                <a:lnTo>
                  <a:pt x="1079376" y="3018777"/>
                </a:lnTo>
                <a:lnTo>
                  <a:pt x="0" y="824756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 cap="flat" cmpd="sng" algn="ctr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</p:pic>
      <p:pic>
        <p:nvPicPr>
          <p:cNvPr id="15" name="图片占位符 3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68199" y="3419133"/>
            <a:ext cx="1729465" cy="2305954"/>
          </a:xfrm>
          <a:custGeom>
            <a:avLst/>
            <a:gdLst>
              <a:gd name="connsiteX0" fmla="*/ 472870 w 2305954"/>
              <a:gd name="connsiteY0" fmla="*/ 0 h 2760317"/>
              <a:gd name="connsiteX1" fmla="*/ 2305954 w 2305954"/>
              <a:gd name="connsiteY1" fmla="*/ 361322 h 2760317"/>
              <a:gd name="connsiteX2" fmla="*/ 1833083 w 2305954"/>
              <a:gd name="connsiteY2" fmla="*/ 2760317 h 2760317"/>
              <a:gd name="connsiteX3" fmla="*/ 0 w 2305954"/>
              <a:gd name="connsiteY3" fmla="*/ 2398994 h 2760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5954" h="2760317">
                <a:moveTo>
                  <a:pt x="472870" y="0"/>
                </a:moveTo>
                <a:lnTo>
                  <a:pt x="2305954" y="361322"/>
                </a:lnTo>
                <a:lnTo>
                  <a:pt x="1833083" y="2760317"/>
                </a:lnTo>
                <a:lnTo>
                  <a:pt x="0" y="2398994"/>
                </a:ln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 cap="flat" cmpd="sng" algn="ctr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</p:pic>
      <p:pic>
        <p:nvPicPr>
          <p:cNvPr id="3" name="图片 2" descr="孟瑾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0820000">
            <a:off x="306070" y="3489960"/>
            <a:ext cx="1600200" cy="2162810"/>
          </a:xfrm>
          <a:prstGeom prst="roundRect">
            <a:avLst/>
          </a:prstGeom>
        </p:spPr>
      </p:pic>
      <p:pic>
        <p:nvPicPr>
          <p:cNvPr id="4" name="图片 3" descr="沈晓雷0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297035" y="3082290"/>
            <a:ext cx="2625725" cy="1605280"/>
          </a:xfrm>
          <a:prstGeom prst="foldedCorner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9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6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8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9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占位符 14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98530" y="364203"/>
            <a:ext cx="2327995" cy="3495488"/>
          </a:xfrm>
        </p:spPr>
      </p:pic>
      <p:pic>
        <p:nvPicPr>
          <p:cNvPr id="13" name="图片占位符 12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409331" y="2575391"/>
            <a:ext cx="2621616" cy="3495488"/>
          </a:xfrm>
        </p:spPr>
      </p:pic>
      <p:pic>
        <p:nvPicPr>
          <p:cNvPr id="11" name="图片占位符 10"/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74133" y="1817851"/>
            <a:ext cx="3495488" cy="3495488"/>
          </a:xfrm>
        </p:spPr>
      </p:pic>
      <p:sp>
        <p:nvSpPr>
          <p:cNvPr id="8" name="tropical-tree_15442"/>
          <p:cNvSpPr>
            <a:spLocks noChangeAspect="1"/>
          </p:cNvSpPr>
          <p:nvPr/>
        </p:nvSpPr>
        <p:spPr bwMode="auto">
          <a:xfrm>
            <a:off x="507492" y="3565595"/>
            <a:ext cx="2182076" cy="2928202"/>
          </a:xfrm>
          <a:custGeom>
            <a:avLst/>
            <a:gdLst>
              <a:gd name="connsiteX0" fmla="*/ 151840 w 246063"/>
              <a:gd name="connsiteY0" fmla="*/ 160337 h 330200"/>
              <a:gd name="connsiteX1" fmla="*/ 127000 w 246063"/>
              <a:gd name="connsiteY1" fmla="*/ 322262 h 330200"/>
              <a:gd name="connsiteX2" fmla="*/ 193675 w 246063"/>
              <a:gd name="connsiteY2" fmla="*/ 322262 h 330200"/>
              <a:gd name="connsiteX3" fmla="*/ 160991 w 246063"/>
              <a:gd name="connsiteY3" fmla="*/ 160337 h 330200"/>
              <a:gd name="connsiteX4" fmla="*/ 151840 w 246063"/>
              <a:gd name="connsiteY4" fmla="*/ 160337 h 330200"/>
              <a:gd name="connsiteX5" fmla="*/ 147541 w 246063"/>
              <a:gd name="connsiteY5" fmla="*/ 153987 h 330200"/>
              <a:gd name="connsiteX6" fmla="*/ 163367 w 246063"/>
              <a:gd name="connsiteY6" fmla="*/ 153987 h 330200"/>
              <a:gd name="connsiteX7" fmla="*/ 166004 w 246063"/>
              <a:gd name="connsiteY7" fmla="*/ 155302 h 330200"/>
              <a:gd name="connsiteX8" fmla="*/ 201613 w 246063"/>
              <a:gd name="connsiteY8" fmla="*/ 326255 h 330200"/>
              <a:gd name="connsiteX9" fmla="*/ 200294 w 246063"/>
              <a:gd name="connsiteY9" fmla="*/ 328885 h 330200"/>
              <a:gd name="connsiteX10" fmla="*/ 197657 w 246063"/>
              <a:gd name="connsiteY10" fmla="*/ 330200 h 330200"/>
              <a:gd name="connsiteX11" fmla="*/ 119844 w 246063"/>
              <a:gd name="connsiteY11" fmla="*/ 330200 h 330200"/>
              <a:gd name="connsiteX12" fmla="*/ 115888 w 246063"/>
              <a:gd name="connsiteY12" fmla="*/ 327570 h 330200"/>
              <a:gd name="connsiteX13" fmla="*/ 117207 w 246063"/>
              <a:gd name="connsiteY13" fmla="*/ 323625 h 330200"/>
              <a:gd name="connsiteX14" fmla="*/ 143584 w 246063"/>
              <a:gd name="connsiteY14" fmla="*/ 156617 h 330200"/>
              <a:gd name="connsiteX15" fmla="*/ 147541 w 246063"/>
              <a:gd name="connsiteY15" fmla="*/ 153987 h 330200"/>
              <a:gd name="connsiteX16" fmla="*/ 111413 w 246063"/>
              <a:gd name="connsiteY16" fmla="*/ 12700 h 330200"/>
              <a:gd name="connsiteX17" fmla="*/ 115372 w 246063"/>
              <a:gd name="connsiteY17" fmla="*/ 77340 h 330200"/>
              <a:gd name="connsiteX18" fmla="*/ 112733 w 246063"/>
              <a:gd name="connsiteY18" fmla="*/ 79978 h 330200"/>
              <a:gd name="connsiteX19" fmla="*/ 108774 w 246063"/>
              <a:gd name="connsiteY19" fmla="*/ 78659 h 330200"/>
              <a:gd name="connsiteX20" fmla="*/ 29606 w 246063"/>
              <a:gd name="connsiteY20" fmla="*/ 58871 h 330200"/>
              <a:gd name="connsiteX21" fmla="*/ 26967 w 246063"/>
              <a:gd name="connsiteY21" fmla="*/ 58871 h 330200"/>
              <a:gd name="connsiteX22" fmla="*/ 82385 w 246063"/>
              <a:gd name="connsiteY22" fmla="*/ 95809 h 330200"/>
              <a:gd name="connsiteX23" fmla="*/ 81065 w 246063"/>
              <a:gd name="connsiteY23" fmla="*/ 101085 h 330200"/>
              <a:gd name="connsiteX24" fmla="*/ 19050 w 246063"/>
              <a:gd name="connsiteY24" fmla="*/ 168365 h 330200"/>
              <a:gd name="connsiteX25" fmla="*/ 99538 w 246063"/>
              <a:gd name="connsiteY25" fmla="*/ 116916 h 330200"/>
              <a:gd name="connsiteX26" fmla="*/ 102177 w 246063"/>
              <a:gd name="connsiteY26" fmla="*/ 118235 h 330200"/>
              <a:gd name="connsiteX27" fmla="*/ 103497 w 246063"/>
              <a:gd name="connsiteY27" fmla="*/ 122193 h 330200"/>
              <a:gd name="connsiteX28" fmla="*/ 99538 w 246063"/>
              <a:gd name="connsiteY28" fmla="*/ 200025 h 330200"/>
              <a:gd name="connsiteX29" fmla="*/ 128567 w 246063"/>
              <a:gd name="connsiteY29" fmla="*/ 119554 h 330200"/>
              <a:gd name="connsiteX30" fmla="*/ 132526 w 246063"/>
              <a:gd name="connsiteY30" fmla="*/ 115597 h 330200"/>
              <a:gd name="connsiteX31" fmla="*/ 215653 w 246063"/>
              <a:gd name="connsiteY31" fmla="*/ 163088 h 330200"/>
              <a:gd name="connsiteX32" fmla="*/ 165513 w 246063"/>
              <a:gd name="connsiteY32" fmla="*/ 106362 h 330200"/>
              <a:gd name="connsiteX33" fmla="*/ 162874 w 246063"/>
              <a:gd name="connsiteY33" fmla="*/ 103724 h 330200"/>
              <a:gd name="connsiteX34" fmla="*/ 162874 w 246063"/>
              <a:gd name="connsiteY34" fmla="*/ 99766 h 330200"/>
              <a:gd name="connsiteX35" fmla="*/ 216972 w 246063"/>
              <a:gd name="connsiteY35" fmla="*/ 77340 h 330200"/>
              <a:gd name="connsiteX36" fmla="*/ 222250 w 246063"/>
              <a:gd name="connsiteY36" fmla="*/ 77340 h 330200"/>
              <a:gd name="connsiteX37" fmla="*/ 185305 w 246063"/>
              <a:gd name="connsiteY37" fmla="*/ 70744 h 330200"/>
              <a:gd name="connsiteX38" fmla="*/ 144401 w 246063"/>
              <a:gd name="connsiteY38" fmla="*/ 77340 h 330200"/>
              <a:gd name="connsiteX39" fmla="*/ 140442 w 246063"/>
              <a:gd name="connsiteY39" fmla="*/ 77340 h 330200"/>
              <a:gd name="connsiteX40" fmla="*/ 139123 w 246063"/>
              <a:gd name="connsiteY40" fmla="*/ 73382 h 330200"/>
              <a:gd name="connsiteX41" fmla="*/ 111413 w 246063"/>
              <a:gd name="connsiteY41" fmla="*/ 12700 h 330200"/>
              <a:gd name="connsiteX42" fmla="*/ 107899 w 246063"/>
              <a:gd name="connsiteY42" fmla="*/ 0 h 330200"/>
              <a:gd name="connsiteX43" fmla="*/ 147375 w 246063"/>
              <a:gd name="connsiteY43" fmla="*/ 68792 h 330200"/>
              <a:gd name="connsiteX44" fmla="*/ 185534 w 246063"/>
              <a:gd name="connsiteY44" fmla="*/ 62177 h 330200"/>
              <a:gd name="connsiteX45" fmla="*/ 243432 w 246063"/>
              <a:gd name="connsiteY45" fmla="*/ 80698 h 330200"/>
              <a:gd name="connsiteX46" fmla="*/ 246063 w 246063"/>
              <a:gd name="connsiteY46" fmla="*/ 83344 h 330200"/>
              <a:gd name="connsiteX47" fmla="*/ 242116 w 246063"/>
              <a:gd name="connsiteY47" fmla="*/ 87312 h 330200"/>
              <a:gd name="connsiteX48" fmla="*/ 240800 w 246063"/>
              <a:gd name="connsiteY48" fmla="*/ 87312 h 330200"/>
              <a:gd name="connsiteX49" fmla="*/ 217115 w 246063"/>
              <a:gd name="connsiteY49" fmla="*/ 84667 h 330200"/>
              <a:gd name="connsiteX50" fmla="*/ 173692 w 246063"/>
              <a:gd name="connsiteY50" fmla="*/ 99219 h 330200"/>
              <a:gd name="connsiteX51" fmla="*/ 226326 w 246063"/>
              <a:gd name="connsiteY51" fmla="*/ 173303 h 330200"/>
              <a:gd name="connsiteX52" fmla="*/ 225010 w 246063"/>
              <a:gd name="connsiteY52" fmla="*/ 177271 h 330200"/>
              <a:gd name="connsiteX53" fmla="*/ 219746 w 246063"/>
              <a:gd name="connsiteY53" fmla="*/ 177271 h 330200"/>
              <a:gd name="connsiteX54" fmla="*/ 136848 w 246063"/>
              <a:gd name="connsiteY54" fmla="*/ 123031 h 330200"/>
              <a:gd name="connsiteX55" fmla="*/ 101320 w 246063"/>
              <a:gd name="connsiteY55" fmla="*/ 212990 h 330200"/>
              <a:gd name="connsiteX56" fmla="*/ 98688 w 246063"/>
              <a:gd name="connsiteY56" fmla="*/ 214313 h 330200"/>
              <a:gd name="connsiteX57" fmla="*/ 97372 w 246063"/>
              <a:gd name="connsiteY57" fmla="*/ 214313 h 330200"/>
              <a:gd name="connsiteX58" fmla="*/ 94741 w 246063"/>
              <a:gd name="connsiteY58" fmla="*/ 211667 h 330200"/>
              <a:gd name="connsiteX59" fmla="*/ 96056 w 246063"/>
              <a:gd name="connsiteY59" fmla="*/ 124354 h 330200"/>
              <a:gd name="connsiteX60" fmla="*/ 14474 w 246063"/>
              <a:gd name="connsiteY60" fmla="*/ 183886 h 330200"/>
              <a:gd name="connsiteX61" fmla="*/ 10527 w 246063"/>
              <a:gd name="connsiteY61" fmla="*/ 183886 h 330200"/>
              <a:gd name="connsiteX62" fmla="*/ 7895 w 246063"/>
              <a:gd name="connsiteY62" fmla="*/ 179917 h 330200"/>
              <a:gd name="connsiteX63" fmla="*/ 75003 w 246063"/>
              <a:gd name="connsiteY63" fmla="*/ 93927 h 330200"/>
              <a:gd name="connsiteX64" fmla="*/ 3947 w 246063"/>
              <a:gd name="connsiteY64" fmla="*/ 59531 h 330200"/>
              <a:gd name="connsiteX65" fmla="*/ 0 w 246063"/>
              <a:gd name="connsiteY65" fmla="*/ 55562 h 330200"/>
              <a:gd name="connsiteX66" fmla="*/ 3947 w 246063"/>
              <a:gd name="connsiteY66" fmla="*/ 51594 h 330200"/>
              <a:gd name="connsiteX67" fmla="*/ 30264 w 246063"/>
              <a:gd name="connsiteY67" fmla="*/ 50271 h 330200"/>
              <a:gd name="connsiteX68" fmla="*/ 110531 w 246063"/>
              <a:gd name="connsiteY68" fmla="*/ 68792 h 330200"/>
              <a:gd name="connsiteX69" fmla="*/ 102636 w 246063"/>
              <a:gd name="connsiteY69" fmla="*/ 5291 h 330200"/>
              <a:gd name="connsiteX70" fmla="*/ 103952 w 246063"/>
              <a:gd name="connsiteY70" fmla="*/ 1323 h 330200"/>
              <a:gd name="connsiteX71" fmla="*/ 107899 w 246063"/>
              <a:gd name="connsiteY71" fmla="*/ 0 h 33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46063" h="330200">
                <a:moveTo>
                  <a:pt x="151840" y="160337"/>
                </a:moveTo>
                <a:cubicBezTo>
                  <a:pt x="150533" y="184034"/>
                  <a:pt x="146611" y="288034"/>
                  <a:pt x="127000" y="322262"/>
                </a:cubicBezTo>
                <a:lnTo>
                  <a:pt x="193675" y="322262"/>
                </a:lnTo>
                <a:cubicBezTo>
                  <a:pt x="191061" y="299882"/>
                  <a:pt x="183216" y="194565"/>
                  <a:pt x="160991" y="160337"/>
                </a:cubicBezTo>
                <a:cubicBezTo>
                  <a:pt x="160991" y="160337"/>
                  <a:pt x="160991" y="160337"/>
                  <a:pt x="151840" y="160337"/>
                </a:cubicBezTo>
                <a:close/>
                <a:moveTo>
                  <a:pt x="147541" y="153987"/>
                </a:moveTo>
                <a:cubicBezTo>
                  <a:pt x="147541" y="153987"/>
                  <a:pt x="147541" y="153987"/>
                  <a:pt x="163367" y="153987"/>
                </a:cubicBezTo>
                <a:cubicBezTo>
                  <a:pt x="164686" y="153987"/>
                  <a:pt x="166004" y="153987"/>
                  <a:pt x="166004" y="155302"/>
                </a:cubicBezTo>
                <a:cubicBezTo>
                  <a:pt x="193700" y="192123"/>
                  <a:pt x="200294" y="320995"/>
                  <a:pt x="201613" y="326255"/>
                </a:cubicBezTo>
                <a:cubicBezTo>
                  <a:pt x="201613" y="327570"/>
                  <a:pt x="200294" y="328885"/>
                  <a:pt x="200294" y="328885"/>
                </a:cubicBezTo>
                <a:cubicBezTo>
                  <a:pt x="198976" y="330200"/>
                  <a:pt x="198976" y="330200"/>
                  <a:pt x="197657" y="330200"/>
                </a:cubicBezTo>
                <a:cubicBezTo>
                  <a:pt x="197657" y="330200"/>
                  <a:pt x="197657" y="330200"/>
                  <a:pt x="119844" y="330200"/>
                </a:cubicBezTo>
                <a:cubicBezTo>
                  <a:pt x="117207" y="330200"/>
                  <a:pt x="115888" y="328885"/>
                  <a:pt x="115888" y="327570"/>
                </a:cubicBezTo>
                <a:cubicBezTo>
                  <a:pt x="115888" y="326255"/>
                  <a:pt x="115888" y="324940"/>
                  <a:pt x="117207" y="323625"/>
                </a:cubicBezTo>
                <a:cubicBezTo>
                  <a:pt x="140946" y="298640"/>
                  <a:pt x="143584" y="157932"/>
                  <a:pt x="143584" y="156617"/>
                </a:cubicBezTo>
                <a:cubicBezTo>
                  <a:pt x="143584" y="155302"/>
                  <a:pt x="144903" y="153987"/>
                  <a:pt x="147541" y="153987"/>
                </a:cubicBezTo>
                <a:close/>
                <a:moveTo>
                  <a:pt x="111413" y="12700"/>
                </a:moveTo>
                <a:cubicBezTo>
                  <a:pt x="115372" y="29849"/>
                  <a:pt x="121969" y="65467"/>
                  <a:pt x="115372" y="77340"/>
                </a:cubicBezTo>
                <a:cubicBezTo>
                  <a:pt x="115372" y="78659"/>
                  <a:pt x="114052" y="79978"/>
                  <a:pt x="112733" y="79978"/>
                </a:cubicBezTo>
                <a:cubicBezTo>
                  <a:pt x="111413" y="79978"/>
                  <a:pt x="110094" y="79978"/>
                  <a:pt x="108774" y="78659"/>
                </a:cubicBezTo>
                <a:cubicBezTo>
                  <a:pt x="108774" y="78659"/>
                  <a:pt x="91621" y="58871"/>
                  <a:pt x="29606" y="58871"/>
                </a:cubicBezTo>
                <a:cubicBezTo>
                  <a:pt x="28286" y="58871"/>
                  <a:pt x="26967" y="58871"/>
                  <a:pt x="26967" y="58871"/>
                </a:cubicBezTo>
                <a:cubicBezTo>
                  <a:pt x="46759" y="65467"/>
                  <a:pt x="77107" y="78659"/>
                  <a:pt x="82385" y="95809"/>
                </a:cubicBezTo>
                <a:cubicBezTo>
                  <a:pt x="83704" y="98447"/>
                  <a:pt x="82385" y="99766"/>
                  <a:pt x="81065" y="101085"/>
                </a:cubicBezTo>
                <a:cubicBezTo>
                  <a:pt x="79746" y="101085"/>
                  <a:pt x="36203" y="116916"/>
                  <a:pt x="19050" y="168365"/>
                </a:cubicBezTo>
                <a:cubicBezTo>
                  <a:pt x="36203" y="151215"/>
                  <a:pt x="75787" y="116916"/>
                  <a:pt x="99538" y="116916"/>
                </a:cubicBezTo>
                <a:cubicBezTo>
                  <a:pt x="100858" y="116916"/>
                  <a:pt x="102177" y="118235"/>
                  <a:pt x="102177" y="118235"/>
                </a:cubicBezTo>
                <a:cubicBezTo>
                  <a:pt x="103497" y="119554"/>
                  <a:pt x="103497" y="120873"/>
                  <a:pt x="103497" y="122193"/>
                </a:cubicBezTo>
                <a:cubicBezTo>
                  <a:pt x="103497" y="122193"/>
                  <a:pt x="96899" y="169684"/>
                  <a:pt x="99538" y="200025"/>
                </a:cubicBezTo>
                <a:cubicBezTo>
                  <a:pt x="108774" y="186833"/>
                  <a:pt x="127248" y="155172"/>
                  <a:pt x="128567" y="119554"/>
                </a:cubicBezTo>
                <a:cubicBezTo>
                  <a:pt x="128567" y="118235"/>
                  <a:pt x="131206" y="115597"/>
                  <a:pt x="132526" y="115597"/>
                </a:cubicBezTo>
                <a:cubicBezTo>
                  <a:pt x="156276" y="115597"/>
                  <a:pt x="197180" y="147257"/>
                  <a:pt x="215653" y="163088"/>
                </a:cubicBezTo>
                <a:cubicBezTo>
                  <a:pt x="199819" y="112958"/>
                  <a:pt x="166832" y="106362"/>
                  <a:pt x="165513" y="106362"/>
                </a:cubicBezTo>
                <a:cubicBezTo>
                  <a:pt x="164193" y="105043"/>
                  <a:pt x="164193" y="105043"/>
                  <a:pt x="162874" y="103724"/>
                </a:cubicBezTo>
                <a:cubicBezTo>
                  <a:pt x="162874" y="102405"/>
                  <a:pt x="162874" y="101085"/>
                  <a:pt x="162874" y="99766"/>
                </a:cubicBezTo>
                <a:cubicBezTo>
                  <a:pt x="164193" y="99766"/>
                  <a:pt x="177388" y="77340"/>
                  <a:pt x="216972" y="77340"/>
                </a:cubicBezTo>
                <a:cubicBezTo>
                  <a:pt x="218292" y="77340"/>
                  <a:pt x="220931" y="77340"/>
                  <a:pt x="222250" y="77340"/>
                </a:cubicBezTo>
                <a:cubicBezTo>
                  <a:pt x="214333" y="74702"/>
                  <a:pt x="201139" y="70744"/>
                  <a:pt x="185305" y="70744"/>
                </a:cubicBezTo>
                <a:cubicBezTo>
                  <a:pt x="172110" y="70744"/>
                  <a:pt x="158915" y="73382"/>
                  <a:pt x="144401" y="77340"/>
                </a:cubicBezTo>
                <a:cubicBezTo>
                  <a:pt x="143081" y="78659"/>
                  <a:pt x="141762" y="77340"/>
                  <a:pt x="140442" y="77340"/>
                </a:cubicBezTo>
                <a:cubicBezTo>
                  <a:pt x="140442" y="76021"/>
                  <a:pt x="139123" y="74702"/>
                  <a:pt x="139123" y="73382"/>
                </a:cubicBezTo>
                <a:cubicBezTo>
                  <a:pt x="139123" y="73382"/>
                  <a:pt x="141762" y="33807"/>
                  <a:pt x="111413" y="12700"/>
                </a:cubicBezTo>
                <a:close/>
                <a:moveTo>
                  <a:pt x="107899" y="0"/>
                </a:moveTo>
                <a:cubicBezTo>
                  <a:pt x="143427" y="18521"/>
                  <a:pt x="147375" y="55562"/>
                  <a:pt x="147375" y="68792"/>
                </a:cubicBezTo>
                <a:cubicBezTo>
                  <a:pt x="160533" y="64823"/>
                  <a:pt x="173692" y="62177"/>
                  <a:pt x="185534" y="62177"/>
                </a:cubicBezTo>
                <a:cubicBezTo>
                  <a:pt x="221062" y="62177"/>
                  <a:pt x="240800" y="78052"/>
                  <a:pt x="243432" y="80698"/>
                </a:cubicBezTo>
                <a:cubicBezTo>
                  <a:pt x="244747" y="80698"/>
                  <a:pt x="246063" y="82021"/>
                  <a:pt x="246063" y="83344"/>
                </a:cubicBezTo>
                <a:cubicBezTo>
                  <a:pt x="246063" y="85990"/>
                  <a:pt x="244747" y="87312"/>
                  <a:pt x="242116" y="87312"/>
                </a:cubicBezTo>
                <a:cubicBezTo>
                  <a:pt x="242116" y="87312"/>
                  <a:pt x="242116" y="87312"/>
                  <a:pt x="240800" y="87312"/>
                </a:cubicBezTo>
                <a:cubicBezTo>
                  <a:pt x="232905" y="85990"/>
                  <a:pt x="223694" y="84667"/>
                  <a:pt x="217115" y="84667"/>
                </a:cubicBezTo>
                <a:cubicBezTo>
                  <a:pt x="192114" y="84667"/>
                  <a:pt x="178955" y="93927"/>
                  <a:pt x="173692" y="99219"/>
                </a:cubicBezTo>
                <a:cubicBezTo>
                  <a:pt x="186850" y="104510"/>
                  <a:pt x="214483" y="120385"/>
                  <a:pt x="226326" y="173303"/>
                </a:cubicBezTo>
                <a:cubicBezTo>
                  <a:pt x="227641" y="174626"/>
                  <a:pt x="226326" y="175949"/>
                  <a:pt x="225010" y="177271"/>
                </a:cubicBezTo>
                <a:cubicBezTo>
                  <a:pt x="223694" y="178594"/>
                  <a:pt x="221062" y="178594"/>
                  <a:pt x="219746" y="177271"/>
                </a:cubicBezTo>
                <a:cubicBezTo>
                  <a:pt x="218430" y="174626"/>
                  <a:pt x="165797" y="127000"/>
                  <a:pt x="136848" y="123031"/>
                </a:cubicBezTo>
                <a:cubicBezTo>
                  <a:pt x="132901" y="171980"/>
                  <a:pt x="102636" y="211667"/>
                  <a:pt x="101320" y="212990"/>
                </a:cubicBezTo>
                <a:cubicBezTo>
                  <a:pt x="100004" y="214313"/>
                  <a:pt x="98688" y="214313"/>
                  <a:pt x="98688" y="214313"/>
                </a:cubicBezTo>
                <a:cubicBezTo>
                  <a:pt x="97372" y="214313"/>
                  <a:pt x="97372" y="214313"/>
                  <a:pt x="97372" y="214313"/>
                </a:cubicBezTo>
                <a:cubicBezTo>
                  <a:pt x="96056" y="214313"/>
                  <a:pt x="94741" y="212990"/>
                  <a:pt x="94741" y="211667"/>
                </a:cubicBezTo>
                <a:cubicBezTo>
                  <a:pt x="88161" y="185209"/>
                  <a:pt x="93425" y="140229"/>
                  <a:pt x="96056" y="124354"/>
                </a:cubicBezTo>
                <a:cubicBezTo>
                  <a:pt x="67108" y="129646"/>
                  <a:pt x="15790" y="182563"/>
                  <a:pt x="14474" y="183886"/>
                </a:cubicBezTo>
                <a:cubicBezTo>
                  <a:pt x="13158" y="185209"/>
                  <a:pt x="11842" y="185209"/>
                  <a:pt x="10527" y="183886"/>
                </a:cubicBezTo>
                <a:cubicBezTo>
                  <a:pt x="9211" y="183886"/>
                  <a:pt x="7895" y="181240"/>
                  <a:pt x="7895" y="179917"/>
                </a:cubicBezTo>
                <a:cubicBezTo>
                  <a:pt x="21053" y="124354"/>
                  <a:pt x="61844" y="100542"/>
                  <a:pt x="75003" y="93927"/>
                </a:cubicBezTo>
                <a:cubicBezTo>
                  <a:pt x="64476" y="76729"/>
                  <a:pt x="19737" y="63500"/>
                  <a:pt x="3947" y="59531"/>
                </a:cubicBezTo>
                <a:cubicBezTo>
                  <a:pt x="1316" y="58208"/>
                  <a:pt x="0" y="56885"/>
                  <a:pt x="0" y="55562"/>
                </a:cubicBezTo>
                <a:cubicBezTo>
                  <a:pt x="0" y="52917"/>
                  <a:pt x="2631" y="51594"/>
                  <a:pt x="3947" y="51594"/>
                </a:cubicBezTo>
                <a:cubicBezTo>
                  <a:pt x="13158" y="50271"/>
                  <a:pt x="22369" y="50271"/>
                  <a:pt x="30264" y="50271"/>
                </a:cubicBezTo>
                <a:cubicBezTo>
                  <a:pt x="77635" y="50271"/>
                  <a:pt x="101320" y="60854"/>
                  <a:pt x="110531" y="68792"/>
                </a:cubicBezTo>
                <a:cubicBezTo>
                  <a:pt x="111847" y="51594"/>
                  <a:pt x="105267" y="17198"/>
                  <a:pt x="102636" y="5291"/>
                </a:cubicBezTo>
                <a:cubicBezTo>
                  <a:pt x="102636" y="2646"/>
                  <a:pt x="102636" y="1323"/>
                  <a:pt x="103952" y="1323"/>
                </a:cubicBezTo>
                <a:cubicBezTo>
                  <a:pt x="105267" y="0"/>
                  <a:pt x="106583" y="0"/>
                  <a:pt x="10789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sunny-day-weather-symbol_52017"/>
          <p:cNvSpPr>
            <a:spLocks noChangeAspect="1"/>
          </p:cNvSpPr>
          <p:nvPr/>
        </p:nvSpPr>
        <p:spPr bwMode="auto">
          <a:xfrm>
            <a:off x="9873881" y="516573"/>
            <a:ext cx="1429120" cy="1422410"/>
          </a:xfrm>
          <a:custGeom>
            <a:avLst/>
            <a:gdLst>
              <a:gd name="connsiteX0" fmla="*/ 169862 w 338138"/>
              <a:gd name="connsiteY0" fmla="*/ 292100 h 336550"/>
              <a:gd name="connsiteX1" fmla="*/ 177800 w 338138"/>
              <a:gd name="connsiteY1" fmla="*/ 301252 h 336550"/>
              <a:gd name="connsiteX2" fmla="*/ 177800 w 338138"/>
              <a:gd name="connsiteY2" fmla="*/ 328706 h 336550"/>
              <a:gd name="connsiteX3" fmla="*/ 169862 w 338138"/>
              <a:gd name="connsiteY3" fmla="*/ 336550 h 336550"/>
              <a:gd name="connsiteX4" fmla="*/ 161925 w 338138"/>
              <a:gd name="connsiteY4" fmla="*/ 328706 h 336550"/>
              <a:gd name="connsiteX5" fmla="*/ 161925 w 338138"/>
              <a:gd name="connsiteY5" fmla="*/ 301252 h 336550"/>
              <a:gd name="connsiteX6" fmla="*/ 169862 w 338138"/>
              <a:gd name="connsiteY6" fmla="*/ 292100 h 336550"/>
              <a:gd name="connsiteX7" fmla="*/ 257841 w 338138"/>
              <a:gd name="connsiteY7" fmla="*/ 256382 h 336550"/>
              <a:gd name="connsiteX8" fmla="*/ 269363 w 338138"/>
              <a:gd name="connsiteY8" fmla="*/ 256382 h 336550"/>
              <a:gd name="connsiteX9" fmla="*/ 289847 w 338138"/>
              <a:gd name="connsiteY9" fmla="*/ 277549 h 336550"/>
              <a:gd name="connsiteX10" fmla="*/ 289847 w 338138"/>
              <a:gd name="connsiteY10" fmla="*/ 289455 h 336550"/>
              <a:gd name="connsiteX11" fmla="*/ 284726 w 338138"/>
              <a:gd name="connsiteY11" fmla="*/ 292101 h 336550"/>
              <a:gd name="connsiteX12" fmla="*/ 279605 w 338138"/>
              <a:gd name="connsiteY12" fmla="*/ 289455 h 336550"/>
              <a:gd name="connsiteX13" fmla="*/ 257841 w 338138"/>
              <a:gd name="connsiteY13" fmla="*/ 266965 h 336550"/>
              <a:gd name="connsiteX14" fmla="*/ 257841 w 338138"/>
              <a:gd name="connsiteY14" fmla="*/ 256382 h 336550"/>
              <a:gd name="connsiteX15" fmla="*/ 74877 w 338138"/>
              <a:gd name="connsiteY15" fmla="*/ 254000 h 336550"/>
              <a:gd name="connsiteX16" fmla="*/ 81492 w 338138"/>
              <a:gd name="connsiteY16" fmla="*/ 256628 h 336550"/>
              <a:gd name="connsiteX17" fmla="*/ 81492 w 338138"/>
              <a:gd name="connsiteY17" fmla="*/ 267138 h 336550"/>
              <a:gd name="connsiteX18" fmla="*/ 59002 w 338138"/>
              <a:gd name="connsiteY18" fmla="*/ 289472 h 336550"/>
              <a:gd name="connsiteX19" fmla="*/ 52387 w 338138"/>
              <a:gd name="connsiteY19" fmla="*/ 292100 h 336550"/>
              <a:gd name="connsiteX20" fmla="*/ 47096 w 338138"/>
              <a:gd name="connsiteY20" fmla="*/ 289472 h 336550"/>
              <a:gd name="connsiteX21" fmla="*/ 47096 w 338138"/>
              <a:gd name="connsiteY21" fmla="*/ 277648 h 336550"/>
              <a:gd name="connsiteX22" fmla="*/ 69586 w 338138"/>
              <a:gd name="connsiteY22" fmla="*/ 256628 h 336550"/>
              <a:gd name="connsiteX23" fmla="*/ 74877 w 338138"/>
              <a:gd name="connsiteY23" fmla="*/ 254000 h 336550"/>
              <a:gd name="connsiteX24" fmla="*/ 301532 w 338138"/>
              <a:gd name="connsiteY24" fmla="*/ 160338 h 336550"/>
              <a:gd name="connsiteX25" fmla="*/ 330294 w 338138"/>
              <a:gd name="connsiteY25" fmla="*/ 160338 h 336550"/>
              <a:gd name="connsiteX26" fmla="*/ 338138 w 338138"/>
              <a:gd name="connsiteY26" fmla="*/ 168276 h 336550"/>
              <a:gd name="connsiteX27" fmla="*/ 330294 w 338138"/>
              <a:gd name="connsiteY27" fmla="*/ 176213 h 336550"/>
              <a:gd name="connsiteX28" fmla="*/ 301532 w 338138"/>
              <a:gd name="connsiteY28" fmla="*/ 176213 h 336550"/>
              <a:gd name="connsiteX29" fmla="*/ 293688 w 338138"/>
              <a:gd name="connsiteY29" fmla="*/ 168276 h 336550"/>
              <a:gd name="connsiteX30" fmla="*/ 301532 w 338138"/>
              <a:gd name="connsiteY30" fmla="*/ 160338 h 336550"/>
              <a:gd name="connsiteX31" fmla="*/ 7844 w 338138"/>
              <a:gd name="connsiteY31" fmla="*/ 160338 h 336550"/>
              <a:gd name="connsiteX32" fmla="*/ 36606 w 338138"/>
              <a:gd name="connsiteY32" fmla="*/ 160338 h 336550"/>
              <a:gd name="connsiteX33" fmla="*/ 44450 w 338138"/>
              <a:gd name="connsiteY33" fmla="*/ 168276 h 336550"/>
              <a:gd name="connsiteX34" fmla="*/ 41835 w 338138"/>
              <a:gd name="connsiteY34" fmla="*/ 174890 h 336550"/>
              <a:gd name="connsiteX35" fmla="*/ 36606 w 338138"/>
              <a:gd name="connsiteY35" fmla="*/ 176213 h 336550"/>
              <a:gd name="connsiteX36" fmla="*/ 7844 w 338138"/>
              <a:gd name="connsiteY36" fmla="*/ 176213 h 336550"/>
              <a:gd name="connsiteX37" fmla="*/ 0 w 338138"/>
              <a:gd name="connsiteY37" fmla="*/ 168276 h 336550"/>
              <a:gd name="connsiteX38" fmla="*/ 2615 w 338138"/>
              <a:gd name="connsiteY38" fmla="*/ 162984 h 336550"/>
              <a:gd name="connsiteX39" fmla="*/ 7844 w 338138"/>
              <a:gd name="connsiteY39" fmla="*/ 160338 h 336550"/>
              <a:gd name="connsiteX40" fmla="*/ 169070 w 338138"/>
              <a:gd name="connsiteY40" fmla="*/ 85725 h 336550"/>
              <a:gd name="connsiteX41" fmla="*/ 87313 w 338138"/>
              <a:gd name="connsiteY41" fmla="*/ 167482 h 336550"/>
              <a:gd name="connsiteX42" fmla="*/ 169070 w 338138"/>
              <a:gd name="connsiteY42" fmla="*/ 249239 h 336550"/>
              <a:gd name="connsiteX43" fmla="*/ 250827 w 338138"/>
              <a:gd name="connsiteY43" fmla="*/ 167482 h 336550"/>
              <a:gd name="connsiteX44" fmla="*/ 169070 w 338138"/>
              <a:gd name="connsiteY44" fmla="*/ 85725 h 336550"/>
              <a:gd name="connsiteX45" fmla="*/ 169070 w 338138"/>
              <a:gd name="connsiteY45" fmla="*/ 69850 h 336550"/>
              <a:gd name="connsiteX46" fmla="*/ 266702 w 338138"/>
              <a:gd name="connsiteY46" fmla="*/ 167482 h 336550"/>
              <a:gd name="connsiteX47" fmla="*/ 169070 w 338138"/>
              <a:gd name="connsiteY47" fmla="*/ 265114 h 336550"/>
              <a:gd name="connsiteX48" fmla="*/ 71438 w 338138"/>
              <a:gd name="connsiteY48" fmla="*/ 167482 h 336550"/>
              <a:gd name="connsiteX49" fmla="*/ 169070 w 338138"/>
              <a:gd name="connsiteY49" fmla="*/ 69850 h 336550"/>
              <a:gd name="connsiteX50" fmla="*/ 48291 w 338138"/>
              <a:gd name="connsiteY50" fmla="*/ 47078 h 336550"/>
              <a:gd name="connsiteX51" fmla="*/ 59813 w 338138"/>
              <a:gd name="connsiteY51" fmla="*/ 47078 h 336550"/>
              <a:gd name="connsiteX52" fmla="*/ 81577 w 338138"/>
              <a:gd name="connsiteY52" fmla="*/ 69412 h 336550"/>
              <a:gd name="connsiteX53" fmla="*/ 81577 w 338138"/>
              <a:gd name="connsiteY53" fmla="*/ 79922 h 336550"/>
              <a:gd name="connsiteX54" fmla="*/ 80297 w 338138"/>
              <a:gd name="connsiteY54" fmla="*/ 81236 h 336550"/>
              <a:gd name="connsiteX55" fmla="*/ 75176 w 338138"/>
              <a:gd name="connsiteY55" fmla="*/ 82550 h 336550"/>
              <a:gd name="connsiteX56" fmla="*/ 70055 w 338138"/>
              <a:gd name="connsiteY56" fmla="*/ 81236 h 336550"/>
              <a:gd name="connsiteX57" fmla="*/ 48291 w 338138"/>
              <a:gd name="connsiteY57" fmla="*/ 58902 h 336550"/>
              <a:gd name="connsiteX58" fmla="*/ 48291 w 338138"/>
              <a:gd name="connsiteY58" fmla="*/ 47078 h 336550"/>
              <a:gd name="connsiteX59" fmla="*/ 280885 w 338138"/>
              <a:gd name="connsiteY59" fmla="*/ 45764 h 336550"/>
              <a:gd name="connsiteX60" fmla="*/ 289847 w 338138"/>
              <a:gd name="connsiteY60" fmla="*/ 47078 h 336550"/>
              <a:gd name="connsiteX61" fmla="*/ 289847 w 338138"/>
              <a:gd name="connsiteY61" fmla="*/ 58902 h 336550"/>
              <a:gd name="connsiteX62" fmla="*/ 269363 w 338138"/>
              <a:gd name="connsiteY62" fmla="*/ 79922 h 336550"/>
              <a:gd name="connsiteX63" fmla="*/ 262962 w 338138"/>
              <a:gd name="connsiteY63" fmla="*/ 82550 h 336550"/>
              <a:gd name="connsiteX64" fmla="*/ 257841 w 338138"/>
              <a:gd name="connsiteY64" fmla="*/ 79922 h 336550"/>
              <a:gd name="connsiteX65" fmla="*/ 257841 w 338138"/>
              <a:gd name="connsiteY65" fmla="*/ 69412 h 336550"/>
              <a:gd name="connsiteX66" fmla="*/ 279605 w 338138"/>
              <a:gd name="connsiteY66" fmla="*/ 47078 h 336550"/>
              <a:gd name="connsiteX67" fmla="*/ 280885 w 338138"/>
              <a:gd name="connsiteY67" fmla="*/ 45764 h 336550"/>
              <a:gd name="connsiteX68" fmla="*/ 169862 w 338138"/>
              <a:gd name="connsiteY68" fmla="*/ 0 h 336550"/>
              <a:gd name="connsiteX69" fmla="*/ 177800 w 338138"/>
              <a:gd name="connsiteY69" fmla="*/ 7844 h 336550"/>
              <a:gd name="connsiteX70" fmla="*/ 177800 w 338138"/>
              <a:gd name="connsiteY70" fmla="*/ 35298 h 336550"/>
              <a:gd name="connsiteX71" fmla="*/ 177800 w 338138"/>
              <a:gd name="connsiteY71" fmla="*/ 39221 h 336550"/>
              <a:gd name="connsiteX72" fmla="*/ 169862 w 338138"/>
              <a:gd name="connsiteY72" fmla="*/ 44450 h 336550"/>
              <a:gd name="connsiteX73" fmla="*/ 161925 w 338138"/>
              <a:gd name="connsiteY73" fmla="*/ 36606 h 336550"/>
              <a:gd name="connsiteX74" fmla="*/ 161925 w 338138"/>
              <a:gd name="connsiteY74" fmla="*/ 9151 h 336550"/>
              <a:gd name="connsiteX75" fmla="*/ 161925 w 338138"/>
              <a:gd name="connsiteY75" fmla="*/ 5229 h 336550"/>
              <a:gd name="connsiteX76" fmla="*/ 169862 w 338138"/>
              <a:gd name="connsiteY7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338138" h="336550">
                <a:moveTo>
                  <a:pt x="169862" y="292100"/>
                </a:moveTo>
                <a:cubicBezTo>
                  <a:pt x="173831" y="292100"/>
                  <a:pt x="177800" y="296022"/>
                  <a:pt x="177800" y="301252"/>
                </a:cubicBezTo>
                <a:cubicBezTo>
                  <a:pt x="177800" y="301252"/>
                  <a:pt x="177800" y="301252"/>
                  <a:pt x="177800" y="328706"/>
                </a:cubicBezTo>
                <a:cubicBezTo>
                  <a:pt x="177800" y="332628"/>
                  <a:pt x="173831" y="336550"/>
                  <a:pt x="169862" y="336550"/>
                </a:cubicBezTo>
                <a:cubicBezTo>
                  <a:pt x="165894" y="336550"/>
                  <a:pt x="161925" y="332628"/>
                  <a:pt x="161925" y="328706"/>
                </a:cubicBezTo>
                <a:cubicBezTo>
                  <a:pt x="161925" y="328706"/>
                  <a:pt x="161925" y="328706"/>
                  <a:pt x="161925" y="301252"/>
                </a:cubicBezTo>
                <a:cubicBezTo>
                  <a:pt x="161925" y="296022"/>
                  <a:pt x="165894" y="292100"/>
                  <a:pt x="169862" y="292100"/>
                </a:cubicBezTo>
                <a:close/>
                <a:moveTo>
                  <a:pt x="257841" y="256382"/>
                </a:moveTo>
                <a:cubicBezTo>
                  <a:pt x="260401" y="252413"/>
                  <a:pt x="265522" y="252413"/>
                  <a:pt x="269363" y="256382"/>
                </a:cubicBezTo>
                <a:lnTo>
                  <a:pt x="289847" y="277549"/>
                </a:lnTo>
                <a:cubicBezTo>
                  <a:pt x="293688" y="281518"/>
                  <a:pt x="293688" y="286809"/>
                  <a:pt x="289847" y="289455"/>
                </a:cubicBezTo>
                <a:cubicBezTo>
                  <a:pt x="288567" y="290778"/>
                  <a:pt x="286006" y="292101"/>
                  <a:pt x="284726" y="292101"/>
                </a:cubicBezTo>
                <a:cubicBezTo>
                  <a:pt x="282166" y="292101"/>
                  <a:pt x="280885" y="290778"/>
                  <a:pt x="279605" y="289455"/>
                </a:cubicBezTo>
                <a:cubicBezTo>
                  <a:pt x="279605" y="289455"/>
                  <a:pt x="279605" y="289455"/>
                  <a:pt x="257841" y="266965"/>
                </a:cubicBezTo>
                <a:cubicBezTo>
                  <a:pt x="254000" y="264319"/>
                  <a:pt x="254000" y="259028"/>
                  <a:pt x="257841" y="256382"/>
                </a:cubicBezTo>
                <a:close/>
                <a:moveTo>
                  <a:pt x="74877" y="254000"/>
                </a:moveTo>
                <a:cubicBezTo>
                  <a:pt x="77523" y="254000"/>
                  <a:pt x="78846" y="254000"/>
                  <a:pt x="81492" y="256628"/>
                </a:cubicBezTo>
                <a:cubicBezTo>
                  <a:pt x="84138" y="259255"/>
                  <a:pt x="84138" y="264510"/>
                  <a:pt x="81492" y="267138"/>
                </a:cubicBezTo>
                <a:cubicBezTo>
                  <a:pt x="81492" y="267138"/>
                  <a:pt x="81492" y="267138"/>
                  <a:pt x="59002" y="289472"/>
                </a:cubicBezTo>
                <a:cubicBezTo>
                  <a:pt x="57679" y="290786"/>
                  <a:pt x="55033" y="292100"/>
                  <a:pt x="52387" y="292100"/>
                </a:cubicBezTo>
                <a:cubicBezTo>
                  <a:pt x="51065" y="292100"/>
                  <a:pt x="48419" y="290786"/>
                  <a:pt x="47096" y="289472"/>
                </a:cubicBezTo>
                <a:cubicBezTo>
                  <a:pt x="44450" y="286845"/>
                  <a:pt x="44450" y="281590"/>
                  <a:pt x="47096" y="277648"/>
                </a:cubicBezTo>
                <a:cubicBezTo>
                  <a:pt x="47096" y="277648"/>
                  <a:pt x="47096" y="277648"/>
                  <a:pt x="69586" y="256628"/>
                </a:cubicBezTo>
                <a:cubicBezTo>
                  <a:pt x="70909" y="254000"/>
                  <a:pt x="73554" y="254000"/>
                  <a:pt x="74877" y="254000"/>
                </a:cubicBezTo>
                <a:close/>
                <a:moveTo>
                  <a:pt x="301532" y="160338"/>
                </a:moveTo>
                <a:cubicBezTo>
                  <a:pt x="301532" y="160338"/>
                  <a:pt x="301532" y="160338"/>
                  <a:pt x="330294" y="160338"/>
                </a:cubicBezTo>
                <a:cubicBezTo>
                  <a:pt x="334216" y="160338"/>
                  <a:pt x="338138" y="164307"/>
                  <a:pt x="338138" y="168276"/>
                </a:cubicBezTo>
                <a:cubicBezTo>
                  <a:pt x="338138" y="173567"/>
                  <a:pt x="334216" y="176213"/>
                  <a:pt x="330294" y="176213"/>
                </a:cubicBezTo>
                <a:cubicBezTo>
                  <a:pt x="330294" y="176213"/>
                  <a:pt x="330294" y="176213"/>
                  <a:pt x="301532" y="176213"/>
                </a:cubicBezTo>
                <a:cubicBezTo>
                  <a:pt x="297610" y="176213"/>
                  <a:pt x="293688" y="173567"/>
                  <a:pt x="293688" y="168276"/>
                </a:cubicBezTo>
                <a:cubicBezTo>
                  <a:pt x="293688" y="164307"/>
                  <a:pt x="297610" y="160338"/>
                  <a:pt x="301532" y="160338"/>
                </a:cubicBezTo>
                <a:close/>
                <a:moveTo>
                  <a:pt x="7844" y="160338"/>
                </a:moveTo>
                <a:cubicBezTo>
                  <a:pt x="7844" y="160338"/>
                  <a:pt x="7844" y="160338"/>
                  <a:pt x="36606" y="160338"/>
                </a:cubicBezTo>
                <a:cubicBezTo>
                  <a:pt x="40528" y="160338"/>
                  <a:pt x="44450" y="164307"/>
                  <a:pt x="44450" y="168276"/>
                </a:cubicBezTo>
                <a:cubicBezTo>
                  <a:pt x="44450" y="170921"/>
                  <a:pt x="43143" y="172244"/>
                  <a:pt x="41835" y="174890"/>
                </a:cubicBezTo>
                <a:cubicBezTo>
                  <a:pt x="40528" y="176213"/>
                  <a:pt x="37913" y="176213"/>
                  <a:pt x="36606" y="176213"/>
                </a:cubicBezTo>
                <a:cubicBezTo>
                  <a:pt x="36606" y="176213"/>
                  <a:pt x="36606" y="176213"/>
                  <a:pt x="7844" y="176213"/>
                </a:cubicBezTo>
                <a:cubicBezTo>
                  <a:pt x="3922" y="176213"/>
                  <a:pt x="0" y="173567"/>
                  <a:pt x="0" y="168276"/>
                </a:cubicBezTo>
                <a:cubicBezTo>
                  <a:pt x="0" y="165630"/>
                  <a:pt x="1307" y="164307"/>
                  <a:pt x="2615" y="162984"/>
                </a:cubicBezTo>
                <a:cubicBezTo>
                  <a:pt x="3922" y="161661"/>
                  <a:pt x="6537" y="160338"/>
                  <a:pt x="7844" y="160338"/>
                </a:cubicBezTo>
                <a:close/>
                <a:moveTo>
                  <a:pt x="169070" y="85725"/>
                </a:moveTo>
                <a:cubicBezTo>
                  <a:pt x="123917" y="85725"/>
                  <a:pt x="87313" y="122329"/>
                  <a:pt x="87313" y="167482"/>
                </a:cubicBezTo>
                <a:cubicBezTo>
                  <a:pt x="87313" y="212635"/>
                  <a:pt x="123917" y="249239"/>
                  <a:pt x="169070" y="249239"/>
                </a:cubicBezTo>
                <a:cubicBezTo>
                  <a:pt x="214223" y="249239"/>
                  <a:pt x="250827" y="212635"/>
                  <a:pt x="250827" y="167482"/>
                </a:cubicBezTo>
                <a:cubicBezTo>
                  <a:pt x="250827" y="122329"/>
                  <a:pt x="214223" y="85725"/>
                  <a:pt x="169070" y="85725"/>
                </a:cubicBezTo>
                <a:close/>
                <a:moveTo>
                  <a:pt x="169070" y="69850"/>
                </a:moveTo>
                <a:cubicBezTo>
                  <a:pt x="222991" y="69850"/>
                  <a:pt x="266702" y="113561"/>
                  <a:pt x="266702" y="167482"/>
                </a:cubicBezTo>
                <a:cubicBezTo>
                  <a:pt x="266702" y="221403"/>
                  <a:pt x="222991" y="265114"/>
                  <a:pt x="169070" y="265114"/>
                </a:cubicBezTo>
                <a:cubicBezTo>
                  <a:pt x="115149" y="265114"/>
                  <a:pt x="71438" y="221403"/>
                  <a:pt x="71438" y="167482"/>
                </a:cubicBezTo>
                <a:cubicBezTo>
                  <a:pt x="71438" y="113561"/>
                  <a:pt x="115149" y="69850"/>
                  <a:pt x="169070" y="69850"/>
                </a:cubicBezTo>
                <a:close/>
                <a:moveTo>
                  <a:pt x="48291" y="47078"/>
                </a:moveTo>
                <a:cubicBezTo>
                  <a:pt x="50851" y="44450"/>
                  <a:pt x="55972" y="44450"/>
                  <a:pt x="59813" y="47078"/>
                </a:cubicBezTo>
                <a:cubicBezTo>
                  <a:pt x="59813" y="47078"/>
                  <a:pt x="59813" y="47078"/>
                  <a:pt x="81577" y="69412"/>
                </a:cubicBezTo>
                <a:cubicBezTo>
                  <a:pt x="84138" y="72040"/>
                  <a:pt x="84138" y="77295"/>
                  <a:pt x="81577" y="79922"/>
                </a:cubicBezTo>
                <a:cubicBezTo>
                  <a:pt x="80297" y="81236"/>
                  <a:pt x="80297" y="81236"/>
                  <a:pt x="80297" y="81236"/>
                </a:cubicBezTo>
                <a:cubicBezTo>
                  <a:pt x="79017" y="82550"/>
                  <a:pt x="77737" y="82550"/>
                  <a:pt x="75176" y="82550"/>
                </a:cubicBezTo>
                <a:cubicBezTo>
                  <a:pt x="72616" y="82550"/>
                  <a:pt x="71335" y="82550"/>
                  <a:pt x="70055" y="81236"/>
                </a:cubicBezTo>
                <a:lnTo>
                  <a:pt x="48291" y="58902"/>
                </a:lnTo>
                <a:cubicBezTo>
                  <a:pt x="44450" y="56274"/>
                  <a:pt x="44450" y="51019"/>
                  <a:pt x="48291" y="47078"/>
                </a:cubicBezTo>
                <a:close/>
                <a:moveTo>
                  <a:pt x="280885" y="45764"/>
                </a:moveTo>
                <a:cubicBezTo>
                  <a:pt x="283446" y="44450"/>
                  <a:pt x="287287" y="44450"/>
                  <a:pt x="289847" y="47078"/>
                </a:cubicBezTo>
                <a:cubicBezTo>
                  <a:pt x="293688" y="49705"/>
                  <a:pt x="293688" y="54960"/>
                  <a:pt x="289847" y="58902"/>
                </a:cubicBezTo>
                <a:cubicBezTo>
                  <a:pt x="289847" y="58902"/>
                  <a:pt x="289847" y="58902"/>
                  <a:pt x="269363" y="79922"/>
                </a:cubicBezTo>
                <a:cubicBezTo>
                  <a:pt x="266802" y="82550"/>
                  <a:pt x="265522" y="82550"/>
                  <a:pt x="262962" y="82550"/>
                </a:cubicBezTo>
                <a:cubicBezTo>
                  <a:pt x="261681" y="82550"/>
                  <a:pt x="259121" y="82550"/>
                  <a:pt x="257841" y="79922"/>
                </a:cubicBezTo>
                <a:cubicBezTo>
                  <a:pt x="254000" y="77295"/>
                  <a:pt x="254000" y="72040"/>
                  <a:pt x="257841" y="69412"/>
                </a:cubicBezTo>
                <a:cubicBezTo>
                  <a:pt x="257841" y="69412"/>
                  <a:pt x="257841" y="69412"/>
                  <a:pt x="279605" y="47078"/>
                </a:cubicBezTo>
                <a:cubicBezTo>
                  <a:pt x="279605" y="47078"/>
                  <a:pt x="280885" y="45764"/>
                  <a:pt x="280885" y="45764"/>
                </a:cubicBezTo>
                <a:close/>
                <a:moveTo>
                  <a:pt x="169862" y="0"/>
                </a:moveTo>
                <a:cubicBezTo>
                  <a:pt x="175154" y="0"/>
                  <a:pt x="177800" y="3922"/>
                  <a:pt x="177800" y="7844"/>
                </a:cubicBezTo>
                <a:cubicBezTo>
                  <a:pt x="177800" y="7844"/>
                  <a:pt x="177800" y="7844"/>
                  <a:pt x="177800" y="35298"/>
                </a:cubicBezTo>
                <a:cubicBezTo>
                  <a:pt x="177800" y="36606"/>
                  <a:pt x="177800" y="37913"/>
                  <a:pt x="177800" y="39221"/>
                </a:cubicBezTo>
                <a:cubicBezTo>
                  <a:pt x="176477" y="41835"/>
                  <a:pt x="173831" y="44450"/>
                  <a:pt x="169862" y="44450"/>
                </a:cubicBezTo>
                <a:cubicBezTo>
                  <a:pt x="165894" y="44450"/>
                  <a:pt x="161925" y="40528"/>
                  <a:pt x="161925" y="36606"/>
                </a:cubicBezTo>
                <a:cubicBezTo>
                  <a:pt x="161925" y="36606"/>
                  <a:pt x="161925" y="36606"/>
                  <a:pt x="161925" y="9151"/>
                </a:cubicBezTo>
                <a:cubicBezTo>
                  <a:pt x="161925" y="7844"/>
                  <a:pt x="161925" y="6537"/>
                  <a:pt x="161925" y="5229"/>
                </a:cubicBezTo>
                <a:cubicBezTo>
                  <a:pt x="163248" y="2615"/>
                  <a:pt x="167217" y="0"/>
                  <a:pt x="16986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71861" y="5137438"/>
            <a:ext cx="1968457" cy="1211185"/>
            <a:chOff x="8159537" y="1248794"/>
            <a:chExt cx="2313083" cy="1423232"/>
          </a:xfrm>
        </p:grpSpPr>
        <p:sp>
          <p:nvSpPr>
            <p:cNvPr id="17" name="矩形 16"/>
            <p:cNvSpPr/>
            <p:nvPr>
              <p:custDataLst>
                <p:tags r:id="rId4"/>
              </p:custDataLst>
            </p:nvPr>
          </p:nvSpPr>
          <p:spPr>
            <a:xfrm>
              <a:off x="8159537" y="1248794"/>
              <a:ext cx="1772889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Happy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>
              <p:custDataLst>
                <p:tags r:id="rId5"/>
              </p:custDataLst>
            </p:nvPr>
          </p:nvSpPr>
          <p:spPr>
            <a:xfrm>
              <a:off x="8893746" y="1840208"/>
              <a:ext cx="1578874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8154" y="5594650"/>
            <a:ext cx="1593707" cy="11466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2978" y="5825403"/>
            <a:ext cx="9233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kern="0" dirty="0">
                <a:solidFill>
                  <a:srgbClr val="FFFF00"/>
                </a:solidFill>
                <a:cs typeface="+mn-ea"/>
                <a:sym typeface="+mn-lt"/>
              </a:rPr>
              <a:t>刘阳</a:t>
            </a:r>
            <a:endParaRPr lang="zh-CN" altLang="en-US" sz="1050" b="1" kern="0" dirty="0">
              <a:solidFill>
                <a:srgbClr val="FFFF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6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37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8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占位符 1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66495" y="1092001"/>
            <a:ext cx="4712117" cy="3534088"/>
          </a:xfrm>
        </p:spPr>
      </p:pic>
      <p:sp>
        <p:nvSpPr>
          <p:cNvPr id="3" name="whale_86180"/>
          <p:cNvSpPr>
            <a:spLocks noChangeAspect="1"/>
          </p:cNvSpPr>
          <p:nvPr/>
        </p:nvSpPr>
        <p:spPr bwMode="auto">
          <a:xfrm>
            <a:off x="881855" y="2805550"/>
            <a:ext cx="1110077" cy="1246900"/>
          </a:xfrm>
          <a:custGeom>
            <a:avLst/>
            <a:gdLst>
              <a:gd name="connsiteX0" fmla="*/ 32397 w 295381"/>
              <a:gd name="connsiteY0" fmla="*/ 115887 h 331788"/>
              <a:gd name="connsiteX1" fmla="*/ 49213 w 295381"/>
              <a:gd name="connsiteY1" fmla="*/ 149423 h 331788"/>
              <a:gd name="connsiteX2" fmla="*/ 62148 w 295381"/>
              <a:gd name="connsiteY2" fmla="*/ 157162 h 331788"/>
              <a:gd name="connsiteX3" fmla="*/ 66029 w 295381"/>
              <a:gd name="connsiteY3" fmla="*/ 135235 h 331788"/>
              <a:gd name="connsiteX4" fmla="*/ 32397 w 295381"/>
              <a:gd name="connsiteY4" fmla="*/ 115887 h 331788"/>
              <a:gd name="connsiteX5" fmla="*/ 248591 w 295381"/>
              <a:gd name="connsiteY5" fmla="*/ 88900 h 331788"/>
              <a:gd name="connsiteX6" fmla="*/ 255086 w 295381"/>
              <a:gd name="connsiteY6" fmla="*/ 153156 h 331788"/>
              <a:gd name="connsiteX7" fmla="*/ 270672 w 295381"/>
              <a:gd name="connsiteY7" fmla="*/ 169863 h 331788"/>
              <a:gd name="connsiteX8" fmla="*/ 274569 w 295381"/>
              <a:gd name="connsiteY8" fmla="*/ 130024 h 331788"/>
              <a:gd name="connsiteX9" fmla="*/ 266775 w 295381"/>
              <a:gd name="connsiteY9" fmla="*/ 110747 h 331788"/>
              <a:gd name="connsiteX10" fmla="*/ 248591 w 295381"/>
              <a:gd name="connsiteY10" fmla="*/ 88900 h 331788"/>
              <a:gd name="connsiteX11" fmla="*/ 154929 w 295381"/>
              <a:gd name="connsiteY11" fmla="*/ 73025 h 331788"/>
              <a:gd name="connsiteX12" fmla="*/ 167629 w 295381"/>
              <a:gd name="connsiteY12" fmla="*/ 85725 h 331788"/>
              <a:gd name="connsiteX13" fmla="*/ 154929 w 295381"/>
              <a:gd name="connsiteY13" fmla="*/ 98425 h 331788"/>
              <a:gd name="connsiteX14" fmla="*/ 142229 w 295381"/>
              <a:gd name="connsiteY14" fmla="*/ 85725 h 331788"/>
              <a:gd name="connsiteX15" fmla="*/ 154929 w 295381"/>
              <a:gd name="connsiteY15" fmla="*/ 73025 h 331788"/>
              <a:gd name="connsiteX16" fmla="*/ 120357 w 295381"/>
              <a:gd name="connsiteY16" fmla="*/ 19050 h 331788"/>
              <a:gd name="connsiteX17" fmla="*/ 43674 w 295381"/>
              <a:gd name="connsiteY17" fmla="*/ 47582 h 331788"/>
              <a:gd name="connsiteX18" fmla="*/ 46273 w 295381"/>
              <a:gd name="connsiteY18" fmla="*/ 51473 h 331788"/>
              <a:gd name="connsiteX19" fmla="*/ 37175 w 295381"/>
              <a:gd name="connsiteY19" fmla="*/ 67036 h 331788"/>
              <a:gd name="connsiteX20" fmla="*/ 26778 w 295381"/>
              <a:gd name="connsiteY20" fmla="*/ 64443 h 331788"/>
              <a:gd name="connsiteX21" fmla="*/ 21579 w 295381"/>
              <a:gd name="connsiteY21" fmla="*/ 73521 h 331788"/>
              <a:gd name="connsiteX22" fmla="*/ 120357 w 295381"/>
              <a:gd name="connsiteY22" fmla="*/ 126696 h 331788"/>
              <a:gd name="connsiteX23" fmla="*/ 169745 w 295381"/>
              <a:gd name="connsiteY23" fmla="*/ 116320 h 331788"/>
              <a:gd name="connsiteX24" fmla="*/ 182743 w 295381"/>
              <a:gd name="connsiteY24" fmla="*/ 121508 h 331788"/>
              <a:gd name="connsiteX25" fmla="*/ 177544 w 295381"/>
              <a:gd name="connsiteY25" fmla="*/ 134477 h 331788"/>
              <a:gd name="connsiteX26" fmla="*/ 125555 w 295381"/>
              <a:gd name="connsiteY26" fmla="*/ 147446 h 331788"/>
              <a:gd name="connsiteX27" fmla="*/ 125555 w 295381"/>
              <a:gd name="connsiteY27" fmla="*/ 223966 h 331788"/>
              <a:gd name="connsiteX28" fmla="*/ 125555 w 295381"/>
              <a:gd name="connsiteY28" fmla="*/ 225262 h 331788"/>
              <a:gd name="connsiteX29" fmla="*/ 125555 w 295381"/>
              <a:gd name="connsiteY29" fmla="*/ 226559 h 331788"/>
              <a:gd name="connsiteX30" fmla="*/ 125555 w 295381"/>
              <a:gd name="connsiteY30" fmla="*/ 227856 h 331788"/>
              <a:gd name="connsiteX31" fmla="*/ 125555 w 295381"/>
              <a:gd name="connsiteY31" fmla="*/ 229153 h 331788"/>
              <a:gd name="connsiteX32" fmla="*/ 125555 w 295381"/>
              <a:gd name="connsiteY32" fmla="*/ 230450 h 331788"/>
              <a:gd name="connsiteX33" fmla="*/ 125555 w 295381"/>
              <a:gd name="connsiteY33" fmla="*/ 231747 h 331788"/>
              <a:gd name="connsiteX34" fmla="*/ 124256 w 295381"/>
              <a:gd name="connsiteY34" fmla="*/ 233044 h 331788"/>
              <a:gd name="connsiteX35" fmla="*/ 124256 w 295381"/>
              <a:gd name="connsiteY35" fmla="*/ 234341 h 331788"/>
              <a:gd name="connsiteX36" fmla="*/ 122956 w 295381"/>
              <a:gd name="connsiteY36" fmla="*/ 234341 h 331788"/>
              <a:gd name="connsiteX37" fmla="*/ 122956 w 295381"/>
              <a:gd name="connsiteY37" fmla="*/ 235638 h 331788"/>
              <a:gd name="connsiteX38" fmla="*/ 121656 w 295381"/>
              <a:gd name="connsiteY38" fmla="*/ 235638 h 331788"/>
              <a:gd name="connsiteX39" fmla="*/ 121656 w 295381"/>
              <a:gd name="connsiteY39" fmla="*/ 236935 h 331788"/>
              <a:gd name="connsiteX40" fmla="*/ 120357 w 295381"/>
              <a:gd name="connsiteY40" fmla="*/ 236935 h 331788"/>
              <a:gd name="connsiteX41" fmla="*/ 119057 w 295381"/>
              <a:gd name="connsiteY41" fmla="*/ 236935 h 331788"/>
              <a:gd name="connsiteX42" fmla="*/ 117757 w 295381"/>
              <a:gd name="connsiteY42" fmla="*/ 238232 h 331788"/>
              <a:gd name="connsiteX43" fmla="*/ 116457 w 295381"/>
              <a:gd name="connsiteY43" fmla="*/ 238232 h 331788"/>
              <a:gd name="connsiteX44" fmla="*/ 115158 w 295381"/>
              <a:gd name="connsiteY44" fmla="*/ 238232 h 331788"/>
              <a:gd name="connsiteX45" fmla="*/ 113858 w 295381"/>
              <a:gd name="connsiteY45" fmla="*/ 238232 h 331788"/>
              <a:gd name="connsiteX46" fmla="*/ 112558 w 295381"/>
              <a:gd name="connsiteY46" fmla="*/ 236935 h 331788"/>
              <a:gd name="connsiteX47" fmla="*/ 65769 w 295381"/>
              <a:gd name="connsiteY47" fmla="*/ 246013 h 331788"/>
              <a:gd name="connsiteX48" fmla="*/ 81365 w 295381"/>
              <a:gd name="connsiteY48" fmla="*/ 253795 h 331788"/>
              <a:gd name="connsiteX49" fmla="*/ 103460 w 295381"/>
              <a:gd name="connsiteY49" fmla="*/ 291406 h 331788"/>
              <a:gd name="connsiteX50" fmla="*/ 103460 w 295381"/>
              <a:gd name="connsiteY50" fmla="*/ 309563 h 331788"/>
              <a:gd name="connsiteX51" fmla="*/ 132054 w 295381"/>
              <a:gd name="connsiteY51" fmla="*/ 274546 h 331788"/>
              <a:gd name="connsiteX52" fmla="*/ 132054 w 295381"/>
              <a:gd name="connsiteY52" fmla="*/ 261577 h 331788"/>
              <a:gd name="connsiteX53" fmla="*/ 137253 w 295381"/>
              <a:gd name="connsiteY53" fmla="*/ 252498 h 331788"/>
              <a:gd name="connsiteX54" fmla="*/ 138552 w 295381"/>
              <a:gd name="connsiteY54" fmla="*/ 252498 h 331788"/>
              <a:gd name="connsiteX55" fmla="*/ 138552 w 295381"/>
              <a:gd name="connsiteY55" fmla="*/ 251201 h 331788"/>
              <a:gd name="connsiteX56" fmla="*/ 139852 w 295381"/>
              <a:gd name="connsiteY56" fmla="*/ 251201 h 331788"/>
              <a:gd name="connsiteX57" fmla="*/ 141152 w 295381"/>
              <a:gd name="connsiteY57" fmla="*/ 251201 h 331788"/>
              <a:gd name="connsiteX58" fmla="*/ 213935 w 295381"/>
              <a:gd name="connsiteY58" fmla="*/ 205808 h 331788"/>
              <a:gd name="connsiteX59" fmla="*/ 223033 w 295381"/>
              <a:gd name="connsiteY59" fmla="*/ 78709 h 331788"/>
              <a:gd name="connsiteX60" fmla="*/ 120357 w 295381"/>
              <a:gd name="connsiteY60" fmla="*/ 19050 h 331788"/>
              <a:gd name="connsiteX61" fmla="*/ 120801 w 295381"/>
              <a:gd name="connsiteY61" fmla="*/ 0 h 331788"/>
              <a:gd name="connsiteX62" fmla="*/ 233204 w 295381"/>
              <a:gd name="connsiteY62" fmla="*/ 58322 h 331788"/>
              <a:gd name="connsiteX63" fmla="*/ 284884 w 295381"/>
              <a:gd name="connsiteY63" fmla="*/ 101092 h 331788"/>
              <a:gd name="connsiteX64" fmla="*/ 293928 w 295381"/>
              <a:gd name="connsiteY64" fmla="*/ 127013 h 331788"/>
              <a:gd name="connsiteX65" fmla="*/ 282300 w 295381"/>
              <a:gd name="connsiteY65" fmla="*/ 193111 h 331788"/>
              <a:gd name="connsiteX66" fmla="*/ 274548 w 295381"/>
              <a:gd name="connsiteY66" fmla="*/ 196999 h 331788"/>
              <a:gd name="connsiteX67" fmla="*/ 273256 w 295381"/>
              <a:gd name="connsiteY67" fmla="*/ 196999 h 331788"/>
              <a:gd name="connsiteX68" fmla="*/ 266796 w 295381"/>
              <a:gd name="connsiteY68" fmla="*/ 194407 h 331788"/>
              <a:gd name="connsiteX69" fmla="*/ 250001 w 295381"/>
              <a:gd name="connsiteY69" fmla="*/ 177559 h 331788"/>
              <a:gd name="connsiteX70" fmla="*/ 229328 w 295381"/>
              <a:gd name="connsiteY70" fmla="*/ 217736 h 331788"/>
              <a:gd name="connsiteX71" fmla="*/ 153101 w 295381"/>
              <a:gd name="connsiteY71" fmla="*/ 269578 h 331788"/>
              <a:gd name="connsiteX72" fmla="*/ 151809 w 295381"/>
              <a:gd name="connsiteY72" fmla="*/ 279946 h 331788"/>
              <a:gd name="connsiteX73" fmla="*/ 98837 w 295381"/>
              <a:gd name="connsiteY73" fmla="*/ 331788 h 331788"/>
              <a:gd name="connsiteX74" fmla="*/ 97545 w 295381"/>
              <a:gd name="connsiteY74" fmla="*/ 331788 h 331788"/>
              <a:gd name="connsiteX75" fmla="*/ 87209 w 295381"/>
              <a:gd name="connsiteY75" fmla="*/ 325308 h 331788"/>
              <a:gd name="connsiteX76" fmla="*/ 84625 w 295381"/>
              <a:gd name="connsiteY76" fmla="*/ 287723 h 331788"/>
              <a:gd name="connsiteX77" fmla="*/ 75581 w 295381"/>
              <a:gd name="connsiteY77" fmla="*/ 273466 h 331788"/>
              <a:gd name="connsiteX78" fmla="*/ 44573 w 295381"/>
              <a:gd name="connsiteY78" fmla="*/ 252729 h 331788"/>
              <a:gd name="connsiteX79" fmla="*/ 44573 w 295381"/>
              <a:gd name="connsiteY79" fmla="*/ 239769 h 331788"/>
              <a:gd name="connsiteX80" fmla="*/ 102713 w 295381"/>
              <a:gd name="connsiteY80" fmla="*/ 215144 h 331788"/>
              <a:gd name="connsiteX81" fmla="*/ 105297 w 295381"/>
              <a:gd name="connsiteY81" fmla="*/ 146453 h 331788"/>
              <a:gd name="connsiteX82" fmla="*/ 85917 w 295381"/>
              <a:gd name="connsiteY82" fmla="*/ 142565 h 331788"/>
              <a:gd name="connsiteX83" fmla="*/ 80749 w 295381"/>
              <a:gd name="connsiteY83" fmla="*/ 171078 h 331788"/>
              <a:gd name="connsiteX84" fmla="*/ 71705 w 295381"/>
              <a:gd name="connsiteY84" fmla="*/ 178855 h 331788"/>
              <a:gd name="connsiteX85" fmla="*/ 70413 w 295381"/>
              <a:gd name="connsiteY85" fmla="*/ 178855 h 331788"/>
              <a:gd name="connsiteX86" fmla="*/ 36822 w 295381"/>
              <a:gd name="connsiteY86" fmla="*/ 165894 h 331788"/>
              <a:gd name="connsiteX87" fmla="*/ 17442 w 295381"/>
              <a:gd name="connsiteY87" fmla="*/ 99796 h 331788"/>
              <a:gd name="connsiteX88" fmla="*/ 1938 w 295381"/>
              <a:gd name="connsiteY88" fmla="*/ 79059 h 331788"/>
              <a:gd name="connsiteX89" fmla="*/ 1938 w 295381"/>
              <a:gd name="connsiteY89" fmla="*/ 68690 h 331788"/>
              <a:gd name="connsiteX90" fmla="*/ 120801 w 295381"/>
              <a:gd name="connsiteY9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295381" h="331788">
                <a:moveTo>
                  <a:pt x="32397" y="115887"/>
                </a:moveTo>
                <a:cubicBezTo>
                  <a:pt x="31104" y="132655"/>
                  <a:pt x="44039" y="145554"/>
                  <a:pt x="49213" y="149423"/>
                </a:cubicBezTo>
                <a:cubicBezTo>
                  <a:pt x="53094" y="153293"/>
                  <a:pt x="56974" y="154582"/>
                  <a:pt x="62148" y="157162"/>
                </a:cubicBezTo>
                <a:lnTo>
                  <a:pt x="66029" y="135235"/>
                </a:lnTo>
                <a:cubicBezTo>
                  <a:pt x="54387" y="130075"/>
                  <a:pt x="42745" y="123626"/>
                  <a:pt x="32397" y="115887"/>
                </a:cubicBezTo>
                <a:close/>
                <a:moveTo>
                  <a:pt x="248591" y="88900"/>
                </a:moveTo>
                <a:cubicBezTo>
                  <a:pt x="255086" y="109462"/>
                  <a:pt x="257683" y="131309"/>
                  <a:pt x="255086" y="153156"/>
                </a:cubicBezTo>
                <a:cubicBezTo>
                  <a:pt x="255086" y="153156"/>
                  <a:pt x="255086" y="153156"/>
                  <a:pt x="270672" y="169863"/>
                </a:cubicBezTo>
                <a:cubicBezTo>
                  <a:pt x="275867" y="157012"/>
                  <a:pt x="277166" y="142875"/>
                  <a:pt x="274569" y="130024"/>
                </a:cubicBezTo>
                <a:cubicBezTo>
                  <a:pt x="273270" y="123599"/>
                  <a:pt x="270672" y="117173"/>
                  <a:pt x="266775" y="110747"/>
                </a:cubicBezTo>
                <a:cubicBezTo>
                  <a:pt x="261580" y="101751"/>
                  <a:pt x="256384" y="94041"/>
                  <a:pt x="248591" y="88900"/>
                </a:cubicBezTo>
                <a:close/>
                <a:moveTo>
                  <a:pt x="154929" y="73025"/>
                </a:moveTo>
                <a:cubicBezTo>
                  <a:pt x="161943" y="73025"/>
                  <a:pt x="167629" y="78711"/>
                  <a:pt x="167629" y="85725"/>
                </a:cubicBezTo>
                <a:cubicBezTo>
                  <a:pt x="167629" y="92739"/>
                  <a:pt x="161943" y="98425"/>
                  <a:pt x="154929" y="98425"/>
                </a:cubicBezTo>
                <a:cubicBezTo>
                  <a:pt x="147915" y="98425"/>
                  <a:pt x="142229" y="92739"/>
                  <a:pt x="142229" y="85725"/>
                </a:cubicBezTo>
                <a:cubicBezTo>
                  <a:pt x="142229" y="78711"/>
                  <a:pt x="147915" y="73025"/>
                  <a:pt x="154929" y="73025"/>
                </a:cubicBezTo>
                <a:close/>
                <a:moveTo>
                  <a:pt x="120357" y="19050"/>
                </a:moveTo>
                <a:cubicBezTo>
                  <a:pt x="91763" y="19050"/>
                  <a:pt x="64469" y="29425"/>
                  <a:pt x="43674" y="47582"/>
                </a:cubicBezTo>
                <a:cubicBezTo>
                  <a:pt x="44973" y="48879"/>
                  <a:pt x="44973" y="50176"/>
                  <a:pt x="46273" y="51473"/>
                </a:cubicBezTo>
                <a:cubicBezTo>
                  <a:pt x="47573" y="57958"/>
                  <a:pt x="43674" y="64443"/>
                  <a:pt x="37175" y="67036"/>
                </a:cubicBezTo>
                <a:cubicBezTo>
                  <a:pt x="33276" y="68333"/>
                  <a:pt x="30677" y="67036"/>
                  <a:pt x="26778" y="64443"/>
                </a:cubicBezTo>
                <a:cubicBezTo>
                  <a:pt x="25478" y="67036"/>
                  <a:pt x="22878" y="70927"/>
                  <a:pt x="21579" y="73521"/>
                </a:cubicBezTo>
                <a:cubicBezTo>
                  <a:pt x="42374" y="107242"/>
                  <a:pt x="80066" y="126696"/>
                  <a:pt x="120357" y="126696"/>
                </a:cubicBezTo>
                <a:cubicBezTo>
                  <a:pt x="137253" y="126696"/>
                  <a:pt x="154149" y="124102"/>
                  <a:pt x="169745" y="116320"/>
                </a:cubicBezTo>
                <a:cubicBezTo>
                  <a:pt x="174944" y="113726"/>
                  <a:pt x="180143" y="116320"/>
                  <a:pt x="182743" y="121508"/>
                </a:cubicBezTo>
                <a:cubicBezTo>
                  <a:pt x="185342" y="126696"/>
                  <a:pt x="182743" y="131883"/>
                  <a:pt x="177544" y="134477"/>
                </a:cubicBezTo>
                <a:cubicBezTo>
                  <a:pt x="160647" y="142259"/>
                  <a:pt x="143751" y="146150"/>
                  <a:pt x="125555" y="147446"/>
                </a:cubicBezTo>
                <a:cubicBezTo>
                  <a:pt x="116457" y="172088"/>
                  <a:pt x="116457" y="199324"/>
                  <a:pt x="125555" y="223966"/>
                </a:cubicBezTo>
                <a:cubicBezTo>
                  <a:pt x="125555" y="225262"/>
                  <a:pt x="125555" y="225262"/>
                  <a:pt x="125555" y="225262"/>
                </a:cubicBezTo>
                <a:cubicBezTo>
                  <a:pt x="125555" y="226559"/>
                  <a:pt x="125555" y="226559"/>
                  <a:pt x="125555" y="226559"/>
                </a:cubicBezTo>
                <a:cubicBezTo>
                  <a:pt x="125555" y="226559"/>
                  <a:pt x="125555" y="226559"/>
                  <a:pt x="125555" y="227856"/>
                </a:cubicBezTo>
                <a:cubicBezTo>
                  <a:pt x="125555" y="227856"/>
                  <a:pt x="125555" y="229153"/>
                  <a:pt x="125555" y="229153"/>
                </a:cubicBezTo>
                <a:cubicBezTo>
                  <a:pt x="125555" y="230450"/>
                  <a:pt x="125555" y="230450"/>
                  <a:pt x="125555" y="230450"/>
                </a:cubicBezTo>
                <a:cubicBezTo>
                  <a:pt x="125555" y="231747"/>
                  <a:pt x="125555" y="231747"/>
                  <a:pt x="125555" y="231747"/>
                </a:cubicBezTo>
                <a:cubicBezTo>
                  <a:pt x="125555" y="231747"/>
                  <a:pt x="124256" y="231747"/>
                  <a:pt x="124256" y="233044"/>
                </a:cubicBezTo>
                <a:cubicBezTo>
                  <a:pt x="124256" y="233044"/>
                  <a:pt x="124256" y="233044"/>
                  <a:pt x="124256" y="234341"/>
                </a:cubicBezTo>
                <a:cubicBezTo>
                  <a:pt x="124256" y="234341"/>
                  <a:pt x="122956" y="234341"/>
                  <a:pt x="122956" y="234341"/>
                </a:cubicBezTo>
                <a:cubicBezTo>
                  <a:pt x="122956" y="234341"/>
                  <a:pt x="122956" y="235638"/>
                  <a:pt x="122956" y="235638"/>
                </a:cubicBezTo>
                <a:cubicBezTo>
                  <a:pt x="121656" y="235638"/>
                  <a:pt x="121656" y="235638"/>
                  <a:pt x="121656" y="235638"/>
                </a:cubicBezTo>
                <a:cubicBezTo>
                  <a:pt x="121656" y="235638"/>
                  <a:pt x="121656" y="235638"/>
                  <a:pt x="121656" y="236935"/>
                </a:cubicBezTo>
                <a:cubicBezTo>
                  <a:pt x="121656" y="236935"/>
                  <a:pt x="120357" y="236935"/>
                  <a:pt x="120357" y="236935"/>
                </a:cubicBezTo>
                <a:cubicBezTo>
                  <a:pt x="120357" y="236935"/>
                  <a:pt x="119057" y="236935"/>
                  <a:pt x="119057" y="236935"/>
                </a:cubicBezTo>
                <a:cubicBezTo>
                  <a:pt x="119057" y="236935"/>
                  <a:pt x="117757" y="238232"/>
                  <a:pt x="117757" y="238232"/>
                </a:cubicBezTo>
                <a:cubicBezTo>
                  <a:pt x="116457" y="238232"/>
                  <a:pt x="116457" y="238232"/>
                  <a:pt x="116457" y="238232"/>
                </a:cubicBezTo>
                <a:cubicBezTo>
                  <a:pt x="115158" y="238232"/>
                  <a:pt x="115158" y="238232"/>
                  <a:pt x="115158" y="238232"/>
                </a:cubicBezTo>
                <a:cubicBezTo>
                  <a:pt x="113858" y="238232"/>
                  <a:pt x="113858" y="238232"/>
                  <a:pt x="113858" y="238232"/>
                </a:cubicBezTo>
                <a:cubicBezTo>
                  <a:pt x="113858" y="238232"/>
                  <a:pt x="113858" y="236935"/>
                  <a:pt x="112558" y="236935"/>
                </a:cubicBezTo>
                <a:cubicBezTo>
                  <a:pt x="96962" y="233044"/>
                  <a:pt x="78766" y="236935"/>
                  <a:pt x="65769" y="246013"/>
                </a:cubicBezTo>
                <a:cubicBezTo>
                  <a:pt x="69668" y="249904"/>
                  <a:pt x="74867" y="252498"/>
                  <a:pt x="81365" y="253795"/>
                </a:cubicBezTo>
                <a:cubicBezTo>
                  <a:pt x="95662" y="258983"/>
                  <a:pt x="106060" y="277140"/>
                  <a:pt x="103460" y="291406"/>
                </a:cubicBezTo>
                <a:cubicBezTo>
                  <a:pt x="102161" y="297891"/>
                  <a:pt x="102161" y="303078"/>
                  <a:pt x="103460" y="309563"/>
                </a:cubicBezTo>
                <a:cubicBezTo>
                  <a:pt x="117757" y="303078"/>
                  <a:pt x="128155" y="291406"/>
                  <a:pt x="132054" y="274546"/>
                </a:cubicBezTo>
                <a:cubicBezTo>
                  <a:pt x="132054" y="270655"/>
                  <a:pt x="133354" y="266764"/>
                  <a:pt x="132054" y="261577"/>
                </a:cubicBezTo>
                <a:cubicBezTo>
                  <a:pt x="132054" y="257686"/>
                  <a:pt x="134653" y="253795"/>
                  <a:pt x="137253" y="252498"/>
                </a:cubicBezTo>
                <a:cubicBezTo>
                  <a:pt x="138552" y="252498"/>
                  <a:pt x="138552" y="252498"/>
                  <a:pt x="138552" y="252498"/>
                </a:cubicBezTo>
                <a:cubicBezTo>
                  <a:pt x="138552" y="252498"/>
                  <a:pt x="138552" y="252498"/>
                  <a:pt x="138552" y="251201"/>
                </a:cubicBezTo>
                <a:cubicBezTo>
                  <a:pt x="139852" y="251201"/>
                  <a:pt x="139852" y="251201"/>
                  <a:pt x="139852" y="251201"/>
                </a:cubicBezTo>
                <a:cubicBezTo>
                  <a:pt x="139852" y="251201"/>
                  <a:pt x="139852" y="251201"/>
                  <a:pt x="141152" y="251201"/>
                </a:cubicBezTo>
                <a:cubicBezTo>
                  <a:pt x="169745" y="246013"/>
                  <a:pt x="195740" y="229153"/>
                  <a:pt x="213935" y="205808"/>
                </a:cubicBezTo>
                <a:cubicBezTo>
                  <a:pt x="241229" y="169494"/>
                  <a:pt x="243829" y="118914"/>
                  <a:pt x="223033" y="78709"/>
                </a:cubicBezTo>
                <a:cubicBezTo>
                  <a:pt x="200938" y="42395"/>
                  <a:pt x="161947" y="19050"/>
                  <a:pt x="120357" y="19050"/>
                </a:cubicBezTo>
                <a:close/>
                <a:moveTo>
                  <a:pt x="120801" y="0"/>
                </a:moveTo>
                <a:cubicBezTo>
                  <a:pt x="164729" y="0"/>
                  <a:pt x="207364" y="22033"/>
                  <a:pt x="233204" y="58322"/>
                </a:cubicBezTo>
                <a:cubicBezTo>
                  <a:pt x="255169" y="66098"/>
                  <a:pt x="273256" y="81651"/>
                  <a:pt x="284884" y="101092"/>
                </a:cubicBezTo>
                <a:cubicBezTo>
                  <a:pt x="288760" y="110164"/>
                  <a:pt x="291344" y="117940"/>
                  <a:pt x="293928" y="127013"/>
                </a:cubicBezTo>
                <a:cubicBezTo>
                  <a:pt x="297804" y="149046"/>
                  <a:pt x="293928" y="172374"/>
                  <a:pt x="282300" y="193111"/>
                </a:cubicBezTo>
                <a:cubicBezTo>
                  <a:pt x="281008" y="195703"/>
                  <a:pt x="278424" y="196999"/>
                  <a:pt x="274548" y="196999"/>
                </a:cubicBezTo>
                <a:cubicBezTo>
                  <a:pt x="274548" y="196999"/>
                  <a:pt x="274548" y="196999"/>
                  <a:pt x="273256" y="196999"/>
                </a:cubicBezTo>
                <a:cubicBezTo>
                  <a:pt x="270672" y="196999"/>
                  <a:pt x="268088" y="195703"/>
                  <a:pt x="266796" y="194407"/>
                </a:cubicBezTo>
                <a:cubicBezTo>
                  <a:pt x="266796" y="194407"/>
                  <a:pt x="266796" y="194407"/>
                  <a:pt x="250001" y="177559"/>
                </a:cubicBezTo>
                <a:cubicBezTo>
                  <a:pt x="244832" y="191815"/>
                  <a:pt x="238372" y="206072"/>
                  <a:pt x="229328" y="217736"/>
                </a:cubicBezTo>
                <a:cubicBezTo>
                  <a:pt x="211240" y="243657"/>
                  <a:pt x="182817" y="261802"/>
                  <a:pt x="153101" y="269578"/>
                </a:cubicBezTo>
                <a:cubicBezTo>
                  <a:pt x="153101" y="272170"/>
                  <a:pt x="151809" y="276058"/>
                  <a:pt x="151809" y="279946"/>
                </a:cubicBezTo>
                <a:cubicBezTo>
                  <a:pt x="146641" y="305867"/>
                  <a:pt x="125969" y="326604"/>
                  <a:pt x="98837" y="331788"/>
                </a:cubicBezTo>
                <a:cubicBezTo>
                  <a:pt x="98837" y="331788"/>
                  <a:pt x="97545" y="331788"/>
                  <a:pt x="97545" y="331788"/>
                </a:cubicBezTo>
                <a:cubicBezTo>
                  <a:pt x="92377" y="331788"/>
                  <a:pt x="88501" y="329196"/>
                  <a:pt x="87209" y="325308"/>
                </a:cubicBezTo>
                <a:cubicBezTo>
                  <a:pt x="83333" y="313643"/>
                  <a:pt x="82041" y="300683"/>
                  <a:pt x="84625" y="287723"/>
                </a:cubicBezTo>
                <a:cubicBezTo>
                  <a:pt x="85917" y="283834"/>
                  <a:pt x="80749" y="274762"/>
                  <a:pt x="75581" y="273466"/>
                </a:cubicBezTo>
                <a:cubicBezTo>
                  <a:pt x="63953" y="269578"/>
                  <a:pt x="52325" y="261802"/>
                  <a:pt x="44573" y="252729"/>
                </a:cubicBezTo>
                <a:cubicBezTo>
                  <a:pt x="40697" y="248841"/>
                  <a:pt x="40697" y="243657"/>
                  <a:pt x="44573" y="239769"/>
                </a:cubicBezTo>
                <a:cubicBezTo>
                  <a:pt x="57493" y="222920"/>
                  <a:pt x="80749" y="213848"/>
                  <a:pt x="102713" y="215144"/>
                </a:cubicBezTo>
                <a:cubicBezTo>
                  <a:pt x="97545" y="193111"/>
                  <a:pt x="98837" y="168486"/>
                  <a:pt x="105297" y="146453"/>
                </a:cubicBezTo>
                <a:cubicBezTo>
                  <a:pt x="98837" y="146453"/>
                  <a:pt x="92377" y="145157"/>
                  <a:pt x="85917" y="142565"/>
                </a:cubicBezTo>
                <a:cubicBezTo>
                  <a:pt x="85917" y="142565"/>
                  <a:pt x="85917" y="142565"/>
                  <a:pt x="80749" y="171078"/>
                </a:cubicBezTo>
                <a:cubicBezTo>
                  <a:pt x="79457" y="176263"/>
                  <a:pt x="75581" y="178855"/>
                  <a:pt x="71705" y="178855"/>
                </a:cubicBezTo>
                <a:cubicBezTo>
                  <a:pt x="70413" y="178855"/>
                  <a:pt x="70413" y="178855"/>
                  <a:pt x="70413" y="178855"/>
                </a:cubicBezTo>
                <a:cubicBezTo>
                  <a:pt x="57493" y="177559"/>
                  <a:pt x="45865" y="173670"/>
                  <a:pt x="36822" y="165894"/>
                </a:cubicBezTo>
                <a:cubicBezTo>
                  <a:pt x="16150" y="149046"/>
                  <a:pt x="8398" y="123125"/>
                  <a:pt x="17442" y="99796"/>
                </a:cubicBezTo>
                <a:cubicBezTo>
                  <a:pt x="10982" y="93316"/>
                  <a:pt x="5814" y="86835"/>
                  <a:pt x="1938" y="79059"/>
                </a:cubicBezTo>
                <a:cubicBezTo>
                  <a:pt x="-646" y="75171"/>
                  <a:pt x="-646" y="71282"/>
                  <a:pt x="1938" y="68690"/>
                </a:cubicBezTo>
                <a:cubicBezTo>
                  <a:pt x="26486" y="25921"/>
                  <a:pt x="71705" y="0"/>
                  <a:pt x="120801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sun_129782"/>
          <p:cNvSpPr>
            <a:spLocks noChangeAspect="1"/>
          </p:cNvSpPr>
          <p:nvPr/>
        </p:nvSpPr>
        <p:spPr bwMode="auto">
          <a:xfrm>
            <a:off x="9405073" y="522184"/>
            <a:ext cx="1504227" cy="1574696"/>
          </a:xfrm>
          <a:custGeom>
            <a:avLst/>
            <a:gdLst>
              <a:gd name="connsiteX0" fmla="*/ 161132 w 321489"/>
              <a:gd name="connsiteY0" fmla="*/ 98425 h 336550"/>
              <a:gd name="connsiteX1" fmla="*/ 90488 w 321489"/>
              <a:gd name="connsiteY1" fmla="*/ 168275 h 336550"/>
              <a:gd name="connsiteX2" fmla="*/ 161132 w 321489"/>
              <a:gd name="connsiteY2" fmla="*/ 238125 h 336550"/>
              <a:gd name="connsiteX3" fmla="*/ 231776 w 321489"/>
              <a:gd name="connsiteY3" fmla="*/ 168275 h 336550"/>
              <a:gd name="connsiteX4" fmla="*/ 161132 w 321489"/>
              <a:gd name="connsiteY4" fmla="*/ 98425 h 336550"/>
              <a:gd name="connsiteX5" fmla="*/ 161132 w 321489"/>
              <a:gd name="connsiteY5" fmla="*/ 76200 h 336550"/>
              <a:gd name="connsiteX6" fmla="*/ 254001 w 321489"/>
              <a:gd name="connsiteY6" fmla="*/ 168275 h 336550"/>
              <a:gd name="connsiteX7" fmla="*/ 161132 w 321489"/>
              <a:gd name="connsiteY7" fmla="*/ 260350 h 336550"/>
              <a:gd name="connsiteX8" fmla="*/ 68263 w 321489"/>
              <a:gd name="connsiteY8" fmla="*/ 168275 h 336550"/>
              <a:gd name="connsiteX9" fmla="*/ 161132 w 321489"/>
              <a:gd name="connsiteY9" fmla="*/ 76200 h 336550"/>
              <a:gd name="connsiteX10" fmla="*/ 161790 w 321489"/>
              <a:gd name="connsiteY10" fmla="*/ 30163 h 336550"/>
              <a:gd name="connsiteX11" fmla="*/ 135465 w 321489"/>
              <a:gd name="connsiteY11" fmla="*/ 67169 h 336550"/>
              <a:gd name="connsiteX12" fmla="*/ 122302 w 321489"/>
              <a:gd name="connsiteY12" fmla="*/ 71134 h 336550"/>
              <a:gd name="connsiteX13" fmla="*/ 80181 w 321489"/>
              <a:gd name="connsiteY13" fmla="*/ 56596 h 336550"/>
              <a:gd name="connsiteX14" fmla="*/ 81497 w 321489"/>
              <a:gd name="connsiteY14" fmla="*/ 101532 h 336550"/>
              <a:gd name="connsiteX15" fmla="*/ 73600 w 321489"/>
              <a:gd name="connsiteY15" fmla="*/ 112106 h 336550"/>
              <a:gd name="connsiteX16" fmla="*/ 30163 w 321489"/>
              <a:gd name="connsiteY16" fmla="*/ 125322 h 336550"/>
              <a:gd name="connsiteX17" fmla="*/ 56488 w 321489"/>
              <a:gd name="connsiteY17" fmla="*/ 162328 h 336550"/>
              <a:gd name="connsiteX18" fmla="*/ 56488 w 321489"/>
              <a:gd name="connsiteY18" fmla="*/ 175545 h 336550"/>
              <a:gd name="connsiteX19" fmla="*/ 30163 w 321489"/>
              <a:gd name="connsiteY19" fmla="*/ 211229 h 336550"/>
              <a:gd name="connsiteX20" fmla="*/ 73600 w 321489"/>
              <a:gd name="connsiteY20" fmla="*/ 224446 h 336550"/>
              <a:gd name="connsiteX21" fmla="*/ 81497 w 321489"/>
              <a:gd name="connsiteY21" fmla="*/ 235019 h 336550"/>
              <a:gd name="connsiteX22" fmla="*/ 80181 w 321489"/>
              <a:gd name="connsiteY22" fmla="*/ 279955 h 336550"/>
              <a:gd name="connsiteX23" fmla="*/ 122302 w 321489"/>
              <a:gd name="connsiteY23" fmla="*/ 266739 h 336550"/>
              <a:gd name="connsiteX24" fmla="*/ 126251 w 321489"/>
              <a:gd name="connsiteY24" fmla="*/ 265417 h 336550"/>
              <a:gd name="connsiteX25" fmla="*/ 135465 w 321489"/>
              <a:gd name="connsiteY25" fmla="*/ 270704 h 336550"/>
              <a:gd name="connsiteX26" fmla="*/ 161790 w 321489"/>
              <a:gd name="connsiteY26" fmla="*/ 306388 h 336550"/>
              <a:gd name="connsiteX27" fmla="*/ 186799 w 321489"/>
              <a:gd name="connsiteY27" fmla="*/ 270704 h 336550"/>
              <a:gd name="connsiteX28" fmla="*/ 199962 w 321489"/>
              <a:gd name="connsiteY28" fmla="*/ 266739 h 336550"/>
              <a:gd name="connsiteX29" fmla="*/ 242083 w 321489"/>
              <a:gd name="connsiteY29" fmla="*/ 279955 h 336550"/>
              <a:gd name="connsiteX30" fmla="*/ 242083 w 321489"/>
              <a:gd name="connsiteY30" fmla="*/ 235019 h 336550"/>
              <a:gd name="connsiteX31" fmla="*/ 249980 w 321489"/>
              <a:gd name="connsiteY31" fmla="*/ 224446 h 336550"/>
              <a:gd name="connsiteX32" fmla="*/ 292101 w 321489"/>
              <a:gd name="connsiteY32" fmla="*/ 211229 h 336550"/>
              <a:gd name="connsiteX33" fmla="*/ 265776 w 321489"/>
              <a:gd name="connsiteY33" fmla="*/ 175545 h 336550"/>
              <a:gd name="connsiteX34" fmla="*/ 265776 w 321489"/>
              <a:gd name="connsiteY34" fmla="*/ 162328 h 336550"/>
              <a:gd name="connsiteX35" fmla="*/ 292101 w 321489"/>
              <a:gd name="connsiteY35" fmla="*/ 125322 h 336550"/>
              <a:gd name="connsiteX36" fmla="*/ 249980 w 321489"/>
              <a:gd name="connsiteY36" fmla="*/ 112106 h 336550"/>
              <a:gd name="connsiteX37" fmla="*/ 242083 w 321489"/>
              <a:gd name="connsiteY37" fmla="*/ 101532 h 336550"/>
              <a:gd name="connsiteX38" fmla="*/ 242083 w 321489"/>
              <a:gd name="connsiteY38" fmla="*/ 56596 h 336550"/>
              <a:gd name="connsiteX39" fmla="*/ 199962 w 321489"/>
              <a:gd name="connsiteY39" fmla="*/ 71134 h 336550"/>
              <a:gd name="connsiteX40" fmla="*/ 186799 w 321489"/>
              <a:gd name="connsiteY40" fmla="*/ 67169 h 336550"/>
              <a:gd name="connsiteX41" fmla="*/ 161790 w 321489"/>
              <a:gd name="connsiteY41" fmla="*/ 30163 h 336550"/>
              <a:gd name="connsiteX42" fmla="*/ 161132 w 321489"/>
              <a:gd name="connsiteY42" fmla="*/ 0 h 336550"/>
              <a:gd name="connsiteX43" fmla="*/ 170377 w 321489"/>
              <a:gd name="connsiteY43" fmla="*/ 5279 h 336550"/>
              <a:gd name="connsiteX44" fmla="*/ 200754 w 321489"/>
              <a:gd name="connsiteY44" fmla="*/ 47513 h 336550"/>
              <a:gd name="connsiteX45" fmla="*/ 249622 w 321489"/>
              <a:gd name="connsiteY45" fmla="*/ 30355 h 336550"/>
              <a:gd name="connsiteX46" fmla="*/ 260188 w 321489"/>
              <a:gd name="connsiteY46" fmla="*/ 31675 h 336550"/>
              <a:gd name="connsiteX47" fmla="*/ 264150 w 321489"/>
              <a:gd name="connsiteY47" fmla="*/ 40914 h 336550"/>
              <a:gd name="connsiteX48" fmla="*/ 264150 w 321489"/>
              <a:gd name="connsiteY48" fmla="*/ 93706 h 336550"/>
              <a:gd name="connsiteX49" fmla="*/ 314339 w 321489"/>
              <a:gd name="connsiteY49" fmla="*/ 109544 h 336550"/>
              <a:gd name="connsiteX50" fmla="*/ 320942 w 321489"/>
              <a:gd name="connsiteY50" fmla="*/ 116143 h 336550"/>
              <a:gd name="connsiteX51" fmla="*/ 319622 w 321489"/>
              <a:gd name="connsiteY51" fmla="*/ 126701 h 336550"/>
              <a:gd name="connsiteX52" fmla="*/ 287924 w 321489"/>
              <a:gd name="connsiteY52" fmla="*/ 168935 h 336550"/>
              <a:gd name="connsiteX53" fmla="*/ 319622 w 321489"/>
              <a:gd name="connsiteY53" fmla="*/ 211169 h 336550"/>
              <a:gd name="connsiteX54" fmla="*/ 320942 w 321489"/>
              <a:gd name="connsiteY54" fmla="*/ 220407 h 336550"/>
              <a:gd name="connsiteX55" fmla="*/ 314339 w 321489"/>
              <a:gd name="connsiteY55" fmla="*/ 228326 h 336550"/>
              <a:gd name="connsiteX56" fmla="*/ 264150 w 321489"/>
              <a:gd name="connsiteY56" fmla="*/ 242844 h 336550"/>
              <a:gd name="connsiteX57" fmla="*/ 264150 w 321489"/>
              <a:gd name="connsiteY57" fmla="*/ 295636 h 336550"/>
              <a:gd name="connsiteX58" fmla="*/ 260188 w 321489"/>
              <a:gd name="connsiteY58" fmla="*/ 304875 h 336550"/>
              <a:gd name="connsiteX59" fmla="*/ 249622 w 321489"/>
              <a:gd name="connsiteY59" fmla="*/ 306195 h 336550"/>
              <a:gd name="connsiteX60" fmla="*/ 200754 w 321489"/>
              <a:gd name="connsiteY60" fmla="*/ 289037 h 336550"/>
              <a:gd name="connsiteX61" fmla="*/ 170377 w 321489"/>
              <a:gd name="connsiteY61" fmla="*/ 332591 h 336550"/>
              <a:gd name="connsiteX62" fmla="*/ 161132 w 321489"/>
              <a:gd name="connsiteY62" fmla="*/ 336550 h 336550"/>
              <a:gd name="connsiteX63" fmla="*/ 151886 w 321489"/>
              <a:gd name="connsiteY63" fmla="*/ 332591 h 336550"/>
              <a:gd name="connsiteX64" fmla="*/ 121509 w 321489"/>
              <a:gd name="connsiteY64" fmla="*/ 289037 h 336550"/>
              <a:gd name="connsiteX65" fmla="*/ 71320 w 321489"/>
              <a:gd name="connsiteY65" fmla="*/ 306195 h 336550"/>
              <a:gd name="connsiteX66" fmla="*/ 62075 w 321489"/>
              <a:gd name="connsiteY66" fmla="*/ 304875 h 336550"/>
              <a:gd name="connsiteX67" fmla="*/ 56792 w 321489"/>
              <a:gd name="connsiteY67" fmla="*/ 295636 h 336550"/>
              <a:gd name="connsiteX68" fmla="*/ 58113 w 321489"/>
              <a:gd name="connsiteY68" fmla="*/ 242844 h 336550"/>
              <a:gd name="connsiteX69" fmla="*/ 7924 w 321489"/>
              <a:gd name="connsiteY69" fmla="*/ 228326 h 336550"/>
              <a:gd name="connsiteX70" fmla="*/ 0 w 321489"/>
              <a:gd name="connsiteY70" fmla="*/ 220407 h 336550"/>
              <a:gd name="connsiteX71" fmla="*/ 2641 w 321489"/>
              <a:gd name="connsiteY71" fmla="*/ 211169 h 336550"/>
              <a:gd name="connsiteX72" fmla="*/ 33019 w 321489"/>
              <a:gd name="connsiteY72" fmla="*/ 168935 h 336550"/>
              <a:gd name="connsiteX73" fmla="*/ 2641 w 321489"/>
              <a:gd name="connsiteY73" fmla="*/ 126701 h 336550"/>
              <a:gd name="connsiteX74" fmla="*/ 0 w 321489"/>
              <a:gd name="connsiteY74" fmla="*/ 116143 h 336550"/>
              <a:gd name="connsiteX75" fmla="*/ 7924 w 321489"/>
              <a:gd name="connsiteY75" fmla="*/ 109544 h 336550"/>
              <a:gd name="connsiteX76" fmla="*/ 58113 w 321489"/>
              <a:gd name="connsiteY76" fmla="*/ 93706 h 336550"/>
              <a:gd name="connsiteX77" fmla="*/ 56792 w 321489"/>
              <a:gd name="connsiteY77" fmla="*/ 40914 h 336550"/>
              <a:gd name="connsiteX78" fmla="*/ 62075 w 321489"/>
              <a:gd name="connsiteY78" fmla="*/ 31675 h 336550"/>
              <a:gd name="connsiteX79" fmla="*/ 71320 w 321489"/>
              <a:gd name="connsiteY79" fmla="*/ 30355 h 336550"/>
              <a:gd name="connsiteX80" fmla="*/ 121509 w 321489"/>
              <a:gd name="connsiteY80" fmla="*/ 47513 h 336550"/>
              <a:gd name="connsiteX81" fmla="*/ 151886 w 321489"/>
              <a:gd name="connsiteY81" fmla="*/ 5279 h 336550"/>
              <a:gd name="connsiteX82" fmla="*/ 161132 w 321489"/>
              <a:gd name="connsiteY8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321489" h="336550">
                <a:moveTo>
                  <a:pt x="161132" y="98425"/>
                </a:moveTo>
                <a:cubicBezTo>
                  <a:pt x="122116" y="98425"/>
                  <a:pt x="90488" y="129698"/>
                  <a:pt x="90488" y="168275"/>
                </a:cubicBezTo>
                <a:cubicBezTo>
                  <a:pt x="90488" y="206852"/>
                  <a:pt x="122116" y="238125"/>
                  <a:pt x="161132" y="238125"/>
                </a:cubicBezTo>
                <a:cubicBezTo>
                  <a:pt x="200148" y="238125"/>
                  <a:pt x="231776" y="206852"/>
                  <a:pt x="231776" y="168275"/>
                </a:cubicBezTo>
                <a:cubicBezTo>
                  <a:pt x="231776" y="129698"/>
                  <a:pt x="200148" y="98425"/>
                  <a:pt x="161132" y="98425"/>
                </a:cubicBezTo>
                <a:close/>
                <a:moveTo>
                  <a:pt x="161132" y="76200"/>
                </a:moveTo>
                <a:cubicBezTo>
                  <a:pt x="212422" y="76200"/>
                  <a:pt x="254001" y="117423"/>
                  <a:pt x="254001" y="168275"/>
                </a:cubicBezTo>
                <a:cubicBezTo>
                  <a:pt x="254001" y="219127"/>
                  <a:pt x="212422" y="260350"/>
                  <a:pt x="161132" y="260350"/>
                </a:cubicBezTo>
                <a:cubicBezTo>
                  <a:pt x="109842" y="260350"/>
                  <a:pt x="68263" y="219127"/>
                  <a:pt x="68263" y="168275"/>
                </a:cubicBezTo>
                <a:cubicBezTo>
                  <a:pt x="68263" y="117423"/>
                  <a:pt x="109842" y="76200"/>
                  <a:pt x="161132" y="76200"/>
                </a:cubicBezTo>
                <a:close/>
                <a:moveTo>
                  <a:pt x="161790" y="30163"/>
                </a:moveTo>
                <a:cubicBezTo>
                  <a:pt x="161790" y="30163"/>
                  <a:pt x="161790" y="30163"/>
                  <a:pt x="135465" y="67169"/>
                </a:cubicBezTo>
                <a:cubicBezTo>
                  <a:pt x="132832" y="71134"/>
                  <a:pt x="127567" y="72456"/>
                  <a:pt x="122302" y="71134"/>
                </a:cubicBezTo>
                <a:cubicBezTo>
                  <a:pt x="122302" y="71134"/>
                  <a:pt x="122302" y="71134"/>
                  <a:pt x="80181" y="56596"/>
                </a:cubicBezTo>
                <a:cubicBezTo>
                  <a:pt x="80181" y="56596"/>
                  <a:pt x="80181" y="56596"/>
                  <a:pt x="81497" y="101532"/>
                </a:cubicBezTo>
                <a:cubicBezTo>
                  <a:pt x="81497" y="106819"/>
                  <a:pt x="77549" y="110784"/>
                  <a:pt x="73600" y="112106"/>
                </a:cubicBezTo>
                <a:cubicBezTo>
                  <a:pt x="73600" y="112106"/>
                  <a:pt x="73600" y="112106"/>
                  <a:pt x="30163" y="125322"/>
                </a:cubicBezTo>
                <a:cubicBezTo>
                  <a:pt x="30163" y="125322"/>
                  <a:pt x="30163" y="125322"/>
                  <a:pt x="56488" y="162328"/>
                </a:cubicBezTo>
                <a:cubicBezTo>
                  <a:pt x="60437" y="166293"/>
                  <a:pt x="60437" y="171580"/>
                  <a:pt x="56488" y="175545"/>
                </a:cubicBezTo>
                <a:cubicBezTo>
                  <a:pt x="56488" y="175545"/>
                  <a:pt x="56488" y="175545"/>
                  <a:pt x="30163" y="211229"/>
                </a:cubicBezTo>
                <a:cubicBezTo>
                  <a:pt x="30163" y="211229"/>
                  <a:pt x="30163" y="211229"/>
                  <a:pt x="73600" y="224446"/>
                </a:cubicBezTo>
                <a:cubicBezTo>
                  <a:pt x="77549" y="225768"/>
                  <a:pt x="81497" y="231054"/>
                  <a:pt x="81497" y="235019"/>
                </a:cubicBezTo>
                <a:cubicBezTo>
                  <a:pt x="81497" y="235019"/>
                  <a:pt x="81497" y="235019"/>
                  <a:pt x="80181" y="279955"/>
                </a:cubicBezTo>
                <a:cubicBezTo>
                  <a:pt x="80181" y="279955"/>
                  <a:pt x="80181" y="279955"/>
                  <a:pt x="122302" y="266739"/>
                </a:cubicBezTo>
                <a:cubicBezTo>
                  <a:pt x="123618" y="265417"/>
                  <a:pt x="124935" y="265417"/>
                  <a:pt x="126251" y="265417"/>
                </a:cubicBezTo>
                <a:cubicBezTo>
                  <a:pt x="130200" y="265417"/>
                  <a:pt x="132832" y="266739"/>
                  <a:pt x="135465" y="270704"/>
                </a:cubicBezTo>
                <a:cubicBezTo>
                  <a:pt x="135465" y="270704"/>
                  <a:pt x="135465" y="270704"/>
                  <a:pt x="161790" y="306388"/>
                </a:cubicBezTo>
                <a:cubicBezTo>
                  <a:pt x="161790" y="306388"/>
                  <a:pt x="161790" y="306388"/>
                  <a:pt x="186799" y="270704"/>
                </a:cubicBezTo>
                <a:cubicBezTo>
                  <a:pt x="190748" y="266739"/>
                  <a:pt x="194697" y="264095"/>
                  <a:pt x="199962" y="266739"/>
                </a:cubicBezTo>
                <a:cubicBezTo>
                  <a:pt x="199962" y="266739"/>
                  <a:pt x="199962" y="266739"/>
                  <a:pt x="242083" y="279955"/>
                </a:cubicBezTo>
                <a:cubicBezTo>
                  <a:pt x="242083" y="279955"/>
                  <a:pt x="242083" y="279955"/>
                  <a:pt x="242083" y="235019"/>
                </a:cubicBezTo>
                <a:cubicBezTo>
                  <a:pt x="242083" y="231054"/>
                  <a:pt x="244715" y="225768"/>
                  <a:pt x="249980" y="224446"/>
                </a:cubicBezTo>
                <a:lnTo>
                  <a:pt x="292101" y="211229"/>
                </a:lnTo>
                <a:cubicBezTo>
                  <a:pt x="292101" y="211229"/>
                  <a:pt x="292101" y="211229"/>
                  <a:pt x="265776" y="175545"/>
                </a:cubicBezTo>
                <a:cubicBezTo>
                  <a:pt x="263143" y="171580"/>
                  <a:pt x="263143" y="166293"/>
                  <a:pt x="265776" y="162328"/>
                </a:cubicBezTo>
                <a:cubicBezTo>
                  <a:pt x="265776" y="162328"/>
                  <a:pt x="265776" y="162328"/>
                  <a:pt x="292101" y="125322"/>
                </a:cubicBezTo>
                <a:cubicBezTo>
                  <a:pt x="292101" y="125322"/>
                  <a:pt x="292101" y="125322"/>
                  <a:pt x="249980" y="112106"/>
                </a:cubicBezTo>
                <a:cubicBezTo>
                  <a:pt x="244715" y="110784"/>
                  <a:pt x="242083" y="106819"/>
                  <a:pt x="242083" y="101532"/>
                </a:cubicBezTo>
                <a:cubicBezTo>
                  <a:pt x="242083" y="101532"/>
                  <a:pt x="242083" y="101532"/>
                  <a:pt x="242083" y="56596"/>
                </a:cubicBezTo>
                <a:cubicBezTo>
                  <a:pt x="242083" y="56596"/>
                  <a:pt x="242083" y="56596"/>
                  <a:pt x="199962" y="71134"/>
                </a:cubicBezTo>
                <a:cubicBezTo>
                  <a:pt x="194697" y="72456"/>
                  <a:pt x="190748" y="71134"/>
                  <a:pt x="186799" y="67169"/>
                </a:cubicBezTo>
                <a:cubicBezTo>
                  <a:pt x="186799" y="67169"/>
                  <a:pt x="186799" y="67169"/>
                  <a:pt x="161790" y="30163"/>
                </a:cubicBezTo>
                <a:close/>
                <a:moveTo>
                  <a:pt x="161132" y="0"/>
                </a:moveTo>
                <a:cubicBezTo>
                  <a:pt x="163773" y="0"/>
                  <a:pt x="167735" y="1320"/>
                  <a:pt x="170377" y="5279"/>
                </a:cubicBezTo>
                <a:cubicBezTo>
                  <a:pt x="170377" y="5279"/>
                  <a:pt x="170377" y="5279"/>
                  <a:pt x="200754" y="47513"/>
                </a:cubicBezTo>
                <a:cubicBezTo>
                  <a:pt x="200754" y="47513"/>
                  <a:pt x="200754" y="47513"/>
                  <a:pt x="249622" y="30355"/>
                </a:cubicBezTo>
                <a:cubicBezTo>
                  <a:pt x="253584" y="29035"/>
                  <a:pt x="257546" y="30355"/>
                  <a:pt x="260188" y="31675"/>
                </a:cubicBezTo>
                <a:cubicBezTo>
                  <a:pt x="262829" y="34315"/>
                  <a:pt x="264150" y="38274"/>
                  <a:pt x="264150" y="40914"/>
                </a:cubicBezTo>
                <a:cubicBezTo>
                  <a:pt x="264150" y="40914"/>
                  <a:pt x="264150" y="40914"/>
                  <a:pt x="264150" y="93706"/>
                </a:cubicBezTo>
                <a:cubicBezTo>
                  <a:pt x="264150" y="93706"/>
                  <a:pt x="264150" y="93706"/>
                  <a:pt x="314339" y="109544"/>
                </a:cubicBezTo>
                <a:cubicBezTo>
                  <a:pt x="316980" y="110864"/>
                  <a:pt x="319622" y="113503"/>
                  <a:pt x="320942" y="116143"/>
                </a:cubicBezTo>
                <a:cubicBezTo>
                  <a:pt x="322263" y="120102"/>
                  <a:pt x="320942" y="124062"/>
                  <a:pt x="319622" y="126701"/>
                </a:cubicBezTo>
                <a:cubicBezTo>
                  <a:pt x="319622" y="126701"/>
                  <a:pt x="319622" y="126701"/>
                  <a:pt x="287924" y="168935"/>
                </a:cubicBezTo>
                <a:lnTo>
                  <a:pt x="319622" y="211169"/>
                </a:lnTo>
                <a:cubicBezTo>
                  <a:pt x="320942" y="213808"/>
                  <a:pt x="322263" y="217768"/>
                  <a:pt x="320942" y="220407"/>
                </a:cubicBezTo>
                <a:cubicBezTo>
                  <a:pt x="319622" y="224367"/>
                  <a:pt x="316980" y="227007"/>
                  <a:pt x="314339" y="228326"/>
                </a:cubicBezTo>
                <a:cubicBezTo>
                  <a:pt x="314339" y="228326"/>
                  <a:pt x="314339" y="228326"/>
                  <a:pt x="264150" y="242844"/>
                </a:cubicBezTo>
                <a:cubicBezTo>
                  <a:pt x="264150" y="242844"/>
                  <a:pt x="264150" y="242844"/>
                  <a:pt x="264150" y="295636"/>
                </a:cubicBezTo>
                <a:cubicBezTo>
                  <a:pt x="264150" y="299596"/>
                  <a:pt x="262829" y="302235"/>
                  <a:pt x="260188" y="304875"/>
                </a:cubicBezTo>
                <a:cubicBezTo>
                  <a:pt x="257546" y="307515"/>
                  <a:pt x="253584" y="307515"/>
                  <a:pt x="249622" y="306195"/>
                </a:cubicBezTo>
                <a:cubicBezTo>
                  <a:pt x="249622" y="306195"/>
                  <a:pt x="249622" y="306195"/>
                  <a:pt x="200754" y="289037"/>
                </a:cubicBezTo>
                <a:cubicBezTo>
                  <a:pt x="200754" y="289037"/>
                  <a:pt x="200754" y="289037"/>
                  <a:pt x="170377" y="332591"/>
                </a:cubicBezTo>
                <a:cubicBezTo>
                  <a:pt x="167735" y="335230"/>
                  <a:pt x="163773" y="336550"/>
                  <a:pt x="161132" y="336550"/>
                </a:cubicBezTo>
                <a:cubicBezTo>
                  <a:pt x="157169" y="336550"/>
                  <a:pt x="153207" y="335230"/>
                  <a:pt x="151886" y="332591"/>
                </a:cubicBezTo>
                <a:cubicBezTo>
                  <a:pt x="151886" y="332591"/>
                  <a:pt x="151886" y="332591"/>
                  <a:pt x="121509" y="289037"/>
                </a:cubicBezTo>
                <a:cubicBezTo>
                  <a:pt x="121509" y="289037"/>
                  <a:pt x="121509" y="289037"/>
                  <a:pt x="71320" y="306195"/>
                </a:cubicBezTo>
                <a:cubicBezTo>
                  <a:pt x="68679" y="307515"/>
                  <a:pt x="64717" y="307515"/>
                  <a:pt x="62075" y="304875"/>
                </a:cubicBezTo>
                <a:cubicBezTo>
                  <a:pt x="59434" y="302235"/>
                  <a:pt x="56792" y="299596"/>
                  <a:pt x="56792" y="295636"/>
                </a:cubicBezTo>
                <a:cubicBezTo>
                  <a:pt x="56792" y="295636"/>
                  <a:pt x="56792" y="295636"/>
                  <a:pt x="58113" y="242844"/>
                </a:cubicBezTo>
                <a:cubicBezTo>
                  <a:pt x="58113" y="242844"/>
                  <a:pt x="58113" y="242844"/>
                  <a:pt x="7924" y="228326"/>
                </a:cubicBezTo>
                <a:cubicBezTo>
                  <a:pt x="3962" y="227007"/>
                  <a:pt x="1321" y="224367"/>
                  <a:pt x="0" y="220407"/>
                </a:cubicBezTo>
                <a:cubicBezTo>
                  <a:pt x="0" y="217768"/>
                  <a:pt x="0" y="213808"/>
                  <a:pt x="2641" y="211169"/>
                </a:cubicBezTo>
                <a:cubicBezTo>
                  <a:pt x="2641" y="211169"/>
                  <a:pt x="2641" y="211169"/>
                  <a:pt x="33019" y="168935"/>
                </a:cubicBezTo>
                <a:cubicBezTo>
                  <a:pt x="33019" y="168935"/>
                  <a:pt x="33019" y="168935"/>
                  <a:pt x="2641" y="126701"/>
                </a:cubicBezTo>
                <a:cubicBezTo>
                  <a:pt x="0" y="124062"/>
                  <a:pt x="0" y="120102"/>
                  <a:pt x="0" y="116143"/>
                </a:cubicBezTo>
                <a:cubicBezTo>
                  <a:pt x="1321" y="113503"/>
                  <a:pt x="3962" y="110864"/>
                  <a:pt x="7924" y="109544"/>
                </a:cubicBezTo>
                <a:cubicBezTo>
                  <a:pt x="7924" y="109544"/>
                  <a:pt x="7924" y="109544"/>
                  <a:pt x="58113" y="93706"/>
                </a:cubicBezTo>
                <a:cubicBezTo>
                  <a:pt x="58113" y="93706"/>
                  <a:pt x="58113" y="93706"/>
                  <a:pt x="56792" y="40914"/>
                </a:cubicBezTo>
                <a:cubicBezTo>
                  <a:pt x="56792" y="38274"/>
                  <a:pt x="59434" y="34315"/>
                  <a:pt x="62075" y="31675"/>
                </a:cubicBezTo>
                <a:cubicBezTo>
                  <a:pt x="64717" y="30355"/>
                  <a:pt x="68679" y="29035"/>
                  <a:pt x="71320" y="30355"/>
                </a:cubicBezTo>
                <a:cubicBezTo>
                  <a:pt x="71320" y="30355"/>
                  <a:pt x="71320" y="30355"/>
                  <a:pt x="121509" y="47513"/>
                </a:cubicBezTo>
                <a:cubicBezTo>
                  <a:pt x="121509" y="47513"/>
                  <a:pt x="121509" y="47513"/>
                  <a:pt x="151886" y="5279"/>
                </a:cubicBezTo>
                <a:cubicBezTo>
                  <a:pt x="153207" y="1320"/>
                  <a:pt x="157169" y="0"/>
                  <a:pt x="161132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81804" y="3863783"/>
            <a:ext cx="2981693" cy="2236270"/>
          </a:xfrm>
        </p:spPr>
      </p:pic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0104" y="3841900"/>
            <a:ext cx="2981693" cy="2236270"/>
          </a:xfrm>
        </p:spPr>
      </p:pic>
      <p:grpSp>
        <p:nvGrpSpPr>
          <p:cNvPr id="22" name="组合 21"/>
          <p:cNvGrpSpPr/>
          <p:nvPr/>
        </p:nvGrpSpPr>
        <p:grpSpPr>
          <a:xfrm>
            <a:off x="4402262" y="5234258"/>
            <a:ext cx="3393980" cy="1515431"/>
            <a:chOff x="8159536" y="1248794"/>
            <a:chExt cx="3988178" cy="1780745"/>
          </a:xfrm>
        </p:grpSpPr>
        <p:sp>
          <p:nvSpPr>
            <p:cNvPr id="23" name="矩形 22"/>
            <p:cNvSpPr/>
            <p:nvPr>
              <p:custDataLst>
                <p:tags r:id="rId4"/>
              </p:custDataLst>
            </p:nvPr>
          </p:nvSpPr>
          <p:spPr>
            <a:xfrm>
              <a:off x="8159536" y="1248794"/>
              <a:ext cx="1990270" cy="7594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Lovely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>
              <p:custDataLst>
                <p:tags r:id="rId5"/>
              </p:custDataLst>
            </p:nvPr>
          </p:nvSpPr>
          <p:spPr>
            <a:xfrm>
              <a:off x="9980672" y="1293567"/>
              <a:ext cx="2167042" cy="17359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en-US" altLang="zh-CN" sz="4000" kern="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defRPr/>
              </a:pPr>
              <a:r>
                <a:rPr lang="zh-CN" altLang="en-US" sz="4000" b="1" kern="0" dirty="0">
                  <a:solidFill>
                    <a:srgbClr val="FF0000"/>
                  </a:solidFill>
                  <a:cs typeface="+mn-ea"/>
                  <a:sym typeface="+mn-lt"/>
                </a:rPr>
                <a:t>姜英梅</a:t>
              </a:r>
              <a:endParaRPr lang="zh-CN" altLang="en-US" sz="4000" b="1" kern="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>
                <a:defRPr/>
              </a:pP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6882" y="357375"/>
            <a:ext cx="1735050" cy="12866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6425" y="1743960"/>
            <a:ext cx="3245917" cy="3241691"/>
          </a:xfrm>
        </p:spPr>
      </p:pic>
      <p:pic>
        <p:nvPicPr>
          <p:cNvPr id="12" name="图片占位符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79811" y="890796"/>
            <a:ext cx="2621616" cy="3492074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 cap="flat" cmpd="sng" algn="ctr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</p:pic>
      <p:pic>
        <p:nvPicPr>
          <p:cNvPr id="13" name="图片占位符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12640" y="2177657"/>
            <a:ext cx="2330325" cy="3495488"/>
          </a:xfrm>
          <a:prstGeom prst="roundRect">
            <a:avLst/>
          </a:pr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 cap="flat" cmpd="sng" algn="ctr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</p:pic>
      <p:sp>
        <p:nvSpPr>
          <p:cNvPr id="15" name="clover_100785"/>
          <p:cNvSpPr>
            <a:spLocks noChangeAspect="1"/>
          </p:cNvSpPr>
          <p:nvPr/>
        </p:nvSpPr>
        <p:spPr bwMode="auto">
          <a:xfrm>
            <a:off x="3357156" y="5073633"/>
            <a:ext cx="1155700" cy="1568179"/>
          </a:xfrm>
          <a:custGeom>
            <a:avLst/>
            <a:gdLst>
              <a:gd name="connsiteX0" fmla="*/ 214887 w 248027"/>
              <a:gd name="connsiteY0" fmla="*/ 199014 h 336550"/>
              <a:gd name="connsiteX1" fmla="*/ 247917 w 248027"/>
              <a:gd name="connsiteY1" fmla="*/ 268437 h 336550"/>
              <a:gd name="connsiteX2" fmla="*/ 218850 w 248027"/>
              <a:gd name="connsiteY2" fmla="*/ 332621 h 336550"/>
              <a:gd name="connsiteX3" fmla="*/ 210923 w 248027"/>
              <a:gd name="connsiteY3" fmla="*/ 336550 h 336550"/>
              <a:gd name="connsiteX4" fmla="*/ 202996 w 248027"/>
              <a:gd name="connsiteY4" fmla="*/ 332621 h 336550"/>
              <a:gd name="connsiteX5" fmla="*/ 202996 w 248027"/>
              <a:gd name="connsiteY5" fmla="*/ 316902 h 336550"/>
              <a:gd name="connsiteX6" fmla="*/ 225456 w 248027"/>
              <a:gd name="connsiteY6" fmla="*/ 268437 h 336550"/>
              <a:gd name="connsiteX7" fmla="*/ 199032 w 248027"/>
              <a:gd name="connsiteY7" fmla="*/ 214733 h 336550"/>
              <a:gd name="connsiteX8" fmla="*/ 214887 w 248027"/>
              <a:gd name="connsiteY8" fmla="*/ 199014 h 336550"/>
              <a:gd name="connsiteX9" fmla="*/ 121081 w 248027"/>
              <a:gd name="connsiteY9" fmla="*/ 137451 h 336550"/>
              <a:gd name="connsiteX10" fmla="*/ 199032 w 248027"/>
              <a:gd name="connsiteY10" fmla="*/ 214733 h 336550"/>
              <a:gd name="connsiteX11" fmla="*/ 155432 w 248027"/>
              <a:gd name="connsiteY11" fmla="*/ 242240 h 336550"/>
              <a:gd name="connsiteX12" fmla="*/ 121081 w 248027"/>
              <a:gd name="connsiteY12" fmla="*/ 227831 h 336550"/>
              <a:gd name="connsiteX13" fmla="*/ 88050 w 248027"/>
              <a:gd name="connsiteY13" fmla="*/ 242240 h 336550"/>
              <a:gd name="connsiteX14" fmla="*/ 44450 w 248027"/>
              <a:gd name="connsiteY14" fmla="*/ 214733 h 336550"/>
              <a:gd name="connsiteX15" fmla="*/ 121081 w 248027"/>
              <a:gd name="connsiteY15" fmla="*/ 137451 h 336550"/>
              <a:gd name="connsiteX16" fmla="*/ 214887 w 248027"/>
              <a:gd name="connsiteY16" fmla="*/ 44450 h 336550"/>
              <a:gd name="connsiteX17" fmla="*/ 242632 w 248027"/>
              <a:gd name="connsiteY17" fmla="*/ 88986 h 336550"/>
              <a:gd name="connsiteX18" fmla="*/ 228099 w 248027"/>
              <a:gd name="connsiteY18" fmla="*/ 121732 h 336550"/>
              <a:gd name="connsiteX19" fmla="*/ 242632 w 248027"/>
              <a:gd name="connsiteY19" fmla="*/ 155789 h 336550"/>
              <a:gd name="connsiteX20" fmla="*/ 214887 w 248027"/>
              <a:gd name="connsiteY20" fmla="*/ 199014 h 336550"/>
              <a:gd name="connsiteX21" fmla="*/ 136935 w 248027"/>
              <a:gd name="connsiteY21" fmla="*/ 121732 h 336550"/>
              <a:gd name="connsiteX22" fmla="*/ 214887 w 248027"/>
              <a:gd name="connsiteY22" fmla="*/ 44450 h 336550"/>
              <a:gd name="connsiteX23" fmla="*/ 28813 w 248027"/>
              <a:gd name="connsiteY23" fmla="*/ 44450 h 336550"/>
              <a:gd name="connsiteX24" fmla="*/ 104775 w 248027"/>
              <a:gd name="connsiteY24" fmla="*/ 121444 h 336550"/>
              <a:gd name="connsiteX25" fmla="*/ 28813 w 248027"/>
              <a:gd name="connsiteY25" fmla="*/ 198438 h 336550"/>
              <a:gd name="connsiteX26" fmla="*/ 0 w 248027"/>
              <a:gd name="connsiteY26" fmla="*/ 155374 h 336550"/>
              <a:gd name="connsiteX27" fmla="*/ 15716 w 248027"/>
              <a:gd name="connsiteY27" fmla="*/ 121444 h 336550"/>
              <a:gd name="connsiteX28" fmla="*/ 0 w 248027"/>
              <a:gd name="connsiteY28" fmla="*/ 88820 h 336550"/>
              <a:gd name="connsiteX29" fmla="*/ 28813 w 248027"/>
              <a:gd name="connsiteY29" fmla="*/ 44450 h 336550"/>
              <a:gd name="connsiteX30" fmla="*/ 87883 w 248027"/>
              <a:gd name="connsiteY30" fmla="*/ 0 h 336550"/>
              <a:gd name="connsiteX31" fmla="*/ 120786 w 248027"/>
              <a:gd name="connsiteY31" fmla="*/ 15716 h 336550"/>
              <a:gd name="connsiteX32" fmla="*/ 155006 w 248027"/>
              <a:gd name="connsiteY32" fmla="*/ 0 h 336550"/>
              <a:gd name="connsiteX33" fmla="*/ 198438 w 248027"/>
              <a:gd name="connsiteY33" fmla="*/ 27503 h 336550"/>
              <a:gd name="connsiteX34" fmla="*/ 120786 w 248027"/>
              <a:gd name="connsiteY34" fmla="*/ 104775 h 336550"/>
              <a:gd name="connsiteX35" fmla="*/ 44450 w 248027"/>
              <a:gd name="connsiteY35" fmla="*/ 27503 h 336550"/>
              <a:gd name="connsiteX36" fmla="*/ 87883 w 248027"/>
              <a:gd name="connsiteY3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8027" h="336550">
                <a:moveTo>
                  <a:pt x="214887" y="199014"/>
                </a:moveTo>
                <a:cubicBezTo>
                  <a:pt x="225456" y="210803"/>
                  <a:pt x="246596" y="237000"/>
                  <a:pt x="247917" y="268437"/>
                </a:cubicBezTo>
                <a:cubicBezTo>
                  <a:pt x="249238" y="292015"/>
                  <a:pt x="238669" y="312973"/>
                  <a:pt x="218850" y="332621"/>
                </a:cubicBezTo>
                <a:cubicBezTo>
                  <a:pt x="217529" y="335240"/>
                  <a:pt x="213565" y="336550"/>
                  <a:pt x="210923" y="336550"/>
                </a:cubicBezTo>
                <a:cubicBezTo>
                  <a:pt x="208281" y="336550"/>
                  <a:pt x="205638" y="335240"/>
                  <a:pt x="202996" y="332621"/>
                </a:cubicBezTo>
                <a:cubicBezTo>
                  <a:pt x="199032" y="328691"/>
                  <a:pt x="199032" y="322142"/>
                  <a:pt x="202996" y="316902"/>
                </a:cubicBezTo>
                <a:cubicBezTo>
                  <a:pt x="218850" y="302494"/>
                  <a:pt x="225456" y="285465"/>
                  <a:pt x="225456" y="268437"/>
                </a:cubicBezTo>
                <a:cubicBezTo>
                  <a:pt x="224135" y="246169"/>
                  <a:pt x="208281" y="225212"/>
                  <a:pt x="199032" y="214733"/>
                </a:cubicBezTo>
                <a:cubicBezTo>
                  <a:pt x="199032" y="214733"/>
                  <a:pt x="199032" y="214733"/>
                  <a:pt x="214887" y="199014"/>
                </a:cubicBezTo>
                <a:close/>
                <a:moveTo>
                  <a:pt x="121081" y="137451"/>
                </a:moveTo>
                <a:cubicBezTo>
                  <a:pt x="121081" y="137451"/>
                  <a:pt x="121081" y="137451"/>
                  <a:pt x="199032" y="214733"/>
                </a:cubicBezTo>
                <a:cubicBezTo>
                  <a:pt x="189784" y="230451"/>
                  <a:pt x="172608" y="242240"/>
                  <a:pt x="155432" y="242240"/>
                </a:cubicBezTo>
                <a:cubicBezTo>
                  <a:pt x="142220" y="242240"/>
                  <a:pt x="129008" y="237000"/>
                  <a:pt x="121081" y="227831"/>
                </a:cubicBezTo>
                <a:cubicBezTo>
                  <a:pt x="113153" y="237000"/>
                  <a:pt x="101262" y="242240"/>
                  <a:pt x="88050" y="242240"/>
                </a:cubicBezTo>
                <a:cubicBezTo>
                  <a:pt x="69553" y="242240"/>
                  <a:pt x="52378" y="230451"/>
                  <a:pt x="44450" y="214733"/>
                </a:cubicBezTo>
                <a:cubicBezTo>
                  <a:pt x="44450" y="214733"/>
                  <a:pt x="44450" y="214733"/>
                  <a:pt x="121081" y="137451"/>
                </a:cubicBezTo>
                <a:close/>
                <a:moveTo>
                  <a:pt x="214887" y="44450"/>
                </a:moveTo>
                <a:cubicBezTo>
                  <a:pt x="230741" y="53619"/>
                  <a:pt x="242632" y="70647"/>
                  <a:pt x="242632" y="88986"/>
                </a:cubicBezTo>
                <a:cubicBezTo>
                  <a:pt x="242632" y="102084"/>
                  <a:pt x="237347" y="113873"/>
                  <a:pt x="228099" y="121732"/>
                </a:cubicBezTo>
                <a:cubicBezTo>
                  <a:pt x="237347" y="129591"/>
                  <a:pt x="242632" y="142690"/>
                  <a:pt x="242632" y="155789"/>
                </a:cubicBezTo>
                <a:cubicBezTo>
                  <a:pt x="242632" y="172817"/>
                  <a:pt x="230741" y="189845"/>
                  <a:pt x="214887" y="199014"/>
                </a:cubicBezTo>
                <a:cubicBezTo>
                  <a:pt x="214887" y="199014"/>
                  <a:pt x="214887" y="199014"/>
                  <a:pt x="136935" y="121732"/>
                </a:cubicBezTo>
                <a:cubicBezTo>
                  <a:pt x="136935" y="121732"/>
                  <a:pt x="136935" y="121732"/>
                  <a:pt x="214887" y="44450"/>
                </a:cubicBezTo>
                <a:close/>
                <a:moveTo>
                  <a:pt x="28813" y="44450"/>
                </a:moveTo>
                <a:cubicBezTo>
                  <a:pt x="28813" y="44450"/>
                  <a:pt x="28813" y="44450"/>
                  <a:pt x="104775" y="121444"/>
                </a:cubicBezTo>
                <a:cubicBezTo>
                  <a:pt x="104775" y="121444"/>
                  <a:pt x="104775" y="121444"/>
                  <a:pt x="28813" y="198438"/>
                </a:cubicBezTo>
                <a:cubicBezTo>
                  <a:pt x="13097" y="189303"/>
                  <a:pt x="0" y="172338"/>
                  <a:pt x="0" y="155374"/>
                </a:cubicBezTo>
                <a:cubicBezTo>
                  <a:pt x="0" y="142324"/>
                  <a:pt x="6548" y="129274"/>
                  <a:pt x="15716" y="121444"/>
                </a:cubicBezTo>
                <a:cubicBezTo>
                  <a:pt x="6548" y="113614"/>
                  <a:pt x="0" y="101869"/>
                  <a:pt x="0" y="88820"/>
                </a:cubicBezTo>
                <a:cubicBezTo>
                  <a:pt x="0" y="70550"/>
                  <a:pt x="13097" y="53585"/>
                  <a:pt x="28813" y="44450"/>
                </a:cubicBezTo>
                <a:close/>
                <a:moveTo>
                  <a:pt x="87883" y="0"/>
                </a:moveTo>
                <a:cubicBezTo>
                  <a:pt x="101044" y="0"/>
                  <a:pt x="112889" y="5239"/>
                  <a:pt x="120786" y="15716"/>
                </a:cubicBezTo>
                <a:cubicBezTo>
                  <a:pt x="128683" y="5239"/>
                  <a:pt x="141844" y="0"/>
                  <a:pt x="155006" y="0"/>
                </a:cubicBezTo>
                <a:cubicBezTo>
                  <a:pt x="172116" y="0"/>
                  <a:pt x="189225" y="11787"/>
                  <a:pt x="198438" y="27503"/>
                </a:cubicBezTo>
                <a:cubicBezTo>
                  <a:pt x="198438" y="27503"/>
                  <a:pt x="198438" y="27503"/>
                  <a:pt x="120786" y="104775"/>
                </a:cubicBezTo>
                <a:lnTo>
                  <a:pt x="44450" y="27503"/>
                </a:lnTo>
                <a:cubicBezTo>
                  <a:pt x="52347" y="11787"/>
                  <a:pt x="69457" y="0"/>
                  <a:pt x="8788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clover_100785"/>
          <p:cNvSpPr>
            <a:spLocks noChangeAspect="1"/>
          </p:cNvSpPr>
          <p:nvPr/>
        </p:nvSpPr>
        <p:spPr bwMode="auto">
          <a:xfrm flipH="1">
            <a:off x="9356638" y="601792"/>
            <a:ext cx="842304" cy="1142930"/>
          </a:xfrm>
          <a:custGeom>
            <a:avLst/>
            <a:gdLst>
              <a:gd name="connsiteX0" fmla="*/ 214887 w 248027"/>
              <a:gd name="connsiteY0" fmla="*/ 199014 h 336550"/>
              <a:gd name="connsiteX1" fmla="*/ 247917 w 248027"/>
              <a:gd name="connsiteY1" fmla="*/ 268437 h 336550"/>
              <a:gd name="connsiteX2" fmla="*/ 218850 w 248027"/>
              <a:gd name="connsiteY2" fmla="*/ 332621 h 336550"/>
              <a:gd name="connsiteX3" fmla="*/ 210923 w 248027"/>
              <a:gd name="connsiteY3" fmla="*/ 336550 h 336550"/>
              <a:gd name="connsiteX4" fmla="*/ 202996 w 248027"/>
              <a:gd name="connsiteY4" fmla="*/ 332621 h 336550"/>
              <a:gd name="connsiteX5" fmla="*/ 202996 w 248027"/>
              <a:gd name="connsiteY5" fmla="*/ 316902 h 336550"/>
              <a:gd name="connsiteX6" fmla="*/ 225456 w 248027"/>
              <a:gd name="connsiteY6" fmla="*/ 268437 h 336550"/>
              <a:gd name="connsiteX7" fmla="*/ 199032 w 248027"/>
              <a:gd name="connsiteY7" fmla="*/ 214733 h 336550"/>
              <a:gd name="connsiteX8" fmla="*/ 214887 w 248027"/>
              <a:gd name="connsiteY8" fmla="*/ 199014 h 336550"/>
              <a:gd name="connsiteX9" fmla="*/ 121081 w 248027"/>
              <a:gd name="connsiteY9" fmla="*/ 137451 h 336550"/>
              <a:gd name="connsiteX10" fmla="*/ 199032 w 248027"/>
              <a:gd name="connsiteY10" fmla="*/ 214733 h 336550"/>
              <a:gd name="connsiteX11" fmla="*/ 155432 w 248027"/>
              <a:gd name="connsiteY11" fmla="*/ 242240 h 336550"/>
              <a:gd name="connsiteX12" fmla="*/ 121081 w 248027"/>
              <a:gd name="connsiteY12" fmla="*/ 227831 h 336550"/>
              <a:gd name="connsiteX13" fmla="*/ 88050 w 248027"/>
              <a:gd name="connsiteY13" fmla="*/ 242240 h 336550"/>
              <a:gd name="connsiteX14" fmla="*/ 44450 w 248027"/>
              <a:gd name="connsiteY14" fmla="*/ 214733 h 336550"/>
              <a:gd name="connsiteX15" fmla="*/ 121081 w 248027"/>
              <a:gd name="connsiteY15" fmla="*/ 137451 h 336550"/>
              <a:gd name="connsiteX16" fmla="*/ 214887 w 248027"/>
              <a:gd name="connsiteY16" fmla="*/ 44450 h 336550"/>
              <a:gd name="connsiteX17" fmla="*/ 242632 w 248027"/>
              <a:gd name="connsiteY17" fmla="*/ 88986 h 336550"/>
              <a:gd name="connsiteX18" fmla="*/ 228099 w 248027"/>
              <a:gd name="connsiteY18" fmla="*/ 121732 h 336550"/>
              <a:gd name="connsiteX19" fmla="*/ 242632 w 248027"/>
              <a:gd name="connsiteY19" fmla="*/ 155789 h 336550"/>
              <a:gd name="connsiteX20" fmla="*/ 214887 w 248027"/>
              <a:gd name="connsiteY20" fmla="*/ 199014 h 336550"/>
              <a:gd name="connsiteX21" fmla="*/ 136935 w 248027"/>
              <a:gd name="connsiteY21" fmla="*/ 121732 h 336550"/>
              <a:gd name="connsiteX22" fmla="*/ 214887 w 248027"/>
              <a:gd name="connsiteY22" fmla="*/ 44450 h 336550"/>
              <a:gd name="connsiteX23" fmla="*/ 28813 w 248027"/>
              <a:gd name="connsiteY23" fmla="*/ 44450 h 336550"/>
              <a:gd name="connsiteX24" fmla="*/ 104775 w 248027"/>
              <a:gd name="connsiteY24" fmla="*/ 121444 h 336550"/>
              <a:gd name="connsiteX25" fmla="*/ 28813 w 248027"/>
              <a:gd name="connsiteY25" fmla="*/ 198438 h 336550"/>
              <a:gd name="connsiteX26" fmla="*/ 0 w 248027"/>
              <a:gd name="connsiteY26" fmla="*/ 155374 h 336550"/>
              <a:gd name="connsiteX27" fmla="*/ 15716 w 248027"/>
              <a:gd name="connsiteY27" fmla="*/ 121444 h 336550"/>
              <a:gd name="connsiteX28" fmla="*/ 0 w 248027"/>
              <a:gd name="connsiteY28" fmla="*/ 88820 h 336550"/>
              <a:gd name="connsiteX29" fmla="*/ 28813 w 248027"/>
              <a:gd name="connsiteY29" fmla="*/ 44450 h 336550"/>
              <a:gd name="connsiteX30" fmla="*/ 87883 w 248027"/>
              <a:gd name="connsiteY30" fmla="*/ 0 h 336550"/>
              <a:gd name="connsiteX31" fmla="*/ 120786 w 248027"/>
              <a:gd name="connsiteY31" fmla="*/ 15716 h 336550"/>
              <a:gd name="connsiteX32" fmla="*/ 155006 w 248027"/>
              <a:gd name="connsiteY32" fmla="*/ 0 h 336550"/>
              <a:gd name="connsiteX33" fmla="*/ 198438 w 248027"/>
              <a:gd name="connsiteY33" fmla="*/ 27503 h 336550"/>
              <a:gd name="connsiteX34" fmla="*/ 120786 w 248027"/>
              <a:gd name="connsiteY34" fmla="*/ 104775 h 336550"/>
              <a:gd name="connsiteX35" fmla="*/ 44450 w 248027"/>
              <a:gd name="connsiteY35" fmla="*/ 27503 h 336550"/>
              <a:gd name="connsiteX36" fmla="*/ 87883 w 248027"/>
              <a:gd name="connsiteY36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48027" h="336550">
                <a:moveTo>
                  <a:pt x="214887" y="199014"/>
                </a:moveTo>
                <a:cubicBezTo>
                  <a:pt x="225456" y="210803"/>
                  <a:pt x="246596" y="237000"/>
                  <a:pt x="247917" y="268437"/>
                </a:cubicBezTo>
                <a:cubicBezTo>
                  <a:pt x="249238" y="292015"/>
                  <a:pt x="238669" y="312973"/>
                  <a:pt x="218850" y="332621"/>
                </a:cubicBezTo>
                <a:cubicBezTo>
                  <a:pt x="217529" y="335240"/>
                  <a:pt x="213565" y="336550"/>
                  <a:pt x="210923" y="336550"/>
                </a:cubicBezTo>
                <a:cubicBezTo>
                  <a:pt x="208281" y="336550"/>
                  <a:pt x="205638" y="335240"/>
                  <a:pt x="202996" y="332621"/>
                </a:cubicBezTo>
                <a:cubicBezTo>
                  <a:pt x="199032" y="328691"/>
                  <a:pt x="199032" y="322142"/>
                  <a:pt x="202996" y="316902"/>
                </a:cubicBezTo>
                <a:cubicBezTo>
                  <a:pt x="218850" y="302494"/>
                  <a:pt x="225456" y="285465"/>
                  <a:pt x="225456" y="268437"/>
                </a:cubicBezTo>
                <a:cubicBezTo>
                  <a:pt x="224135" y="246169"/>
                  <a:pt x="208281" y="225212"/>
                  <a:pt x="199032" y="214733"/>
                </a:cubicBezTo>
                <a:cubicBezTo>
                  <a:pt x="199032" y="214733"/>
                  <a:pt x="199032" y="214733"/>
                  <a:pt x="214887" y="199014"/>
                </a:cubicBezTo>
                <a:close/>
                <a:moveTo>
                  <a:pt x="121081" y="137451"/>
                </a:moveTo>
                <a:cubicBezTo>
                  <a:pt x="121081" y="137451"/>
                  <a:pt x="121081" y="137451"/>
                  <a:pt x="199032" y="214733"/>
                </a:cubicBezTo>
                <a:cubicBezTo>
                  <a:pt x="189784" y="230451"/>
                  <a:pt x="172608" y="242240"/>
                  <a:pt x="155432" y="242240"/>
                </a:cubicBezTo>
                <a:cubicBezTo>
                  <a:pt x="142220" y="242240"/>
                  <a:pt x="129008" y="237000"/>
                  <a:pt x="121081" y="227831"/>
                </a:cubicBezTo>
                <a:cubicBezTo>
                  <a:pt x="113153" y="237000"/>
                  <a:pt x="101262" y="242240"/>
                  <a:pt x="88050" y="242240"/>
                </a:cubicBezTo>
                <a:cubicBezTo>
                  <a:pt x="69553" y="242240"/>
                  <a:pt x="52378" y="230451"/>
                  <a:pt x="44450" y="214733"/>
                </a:cubicBezTo>
                <a:cubicBezTo>
                  <a:pt x="44450" y="214733"/>
                  <a:pt x="44450" y="214733"/>
                  <a:pt x="121081" y="137451"/>
                </a:cubicBezTo>
                <a:close/>
                <a:moveTo>
                  <a:pt x="214887" y="44450"/>
                </a:moveTo>
                <a:cubicBezTo>
                  <a:pt x="230741" y="53619"/>
                  <a:pt x="242632" y="70647"/>
                  <a:pt x="242632" y="88986"/>
                </a:cubicBezTo>
                <a:cubicBezTo>
                  <a:pt x="242632" y="102084"/>
                  <a:pt x="237347" y="113873"/>
                  <a:pt x="228099" y="121732"/>
                </a:cubicBezTo>
                <a:cubicBezTo>
                  <a:pt x="237347" y="129591"/>
                  <a:pt x="242632" y="142690"/>
                  <a:pt x="242632" y="155789"/>
                </a:cubicBezTo>
                <a:cubicBezTo>
                  <a:pt x="242632" y="172817"/>
                  <a:pt x="230741" y="189845"/>
                  <a:pt x="214887" y="199014"/>
                </a:cubicBezTo>
                <a:cubicBezTo>
                  <a:pt x="214887" y="199014"/>
                  <a:pt x="214887" y="199014"/>
                  <a:pt x="136935" y="121732"/>
                </a:cubicBezTo>
                <a:cubicBezTo>
                  <a:pt x="136935" y="121732"/>
                  <a:pt x="136935" y="121732"/>
                  <a:pt x="214887" y="44450"/>
                </a:cubicBezTo>
                <a:close/>
                <a:moveTo>
                  <a:pt x="28813" y="44450"/>
                </a:moveTo>
                <a:cubicBezTo>
                  <a:pt x="28813" y="44450"/>
                  <a:pt x="28813" y="44450"/>
                  <a:pt x="104775" y="121444"/>
                </a:cubicBezTo>
                <a:cubicBezTo>
                  <a:pt x="104775" y="121444"/>
                  <a:pt x="104775" y="121444"/>
                  <a:pt x="28813" y="198438"/>
                </a:cubicBezTo>
                <a:cubicBezTo>
                  <a:pt x="13097" y="189303"/>
                  <a:pt x="0" y="172338"/>
                  <a:pt x="0" y="155374"/>
                </a:cubicBezTo>
                <a:cubicBezTo>
                  <a:pt x="0" y="142324"/>
                  <a:pt x="6548" y="129274"/>
                  <a:pt x="15716" y="121444"/>
                </a:cubicBezTo>
                <a:cubicBezTo>
                  <a:pt x="6548" y="113614"/>
                  <a:pt x="0" y="101869"/>
                  <a:pt x="0" y="88820"/>
                </a:cubicBezTo>
                <a:cubicBezTo>
                  <a:pt x="0" y="70550"/>
                  <a:pt x="13097" y="53585"/>
                  <a:pt x="28813" y="44450"/>
                </a:cubicBezTo>
                <a:close/>
                <a:moveTo>
                  <a:pt x="87883" y="0"/>
                </a:moveTo>
                <a:cubicBezTo>
                  <a:pt x="101044" y="0"/>
                  <a:pt x="112889" y="5239"/>
                  <a:pt x="120786" y="15716"/>
                </a:cubicBezTo>
                <a:cubicBezTo>
                  <a:pt x="128683" y="5239"/>
                  <a:pt x="141844" y="0"/>
                  <a:pt x="155006" y="0"/>
                </a:cubicBezTo>
                <a:cubicBezTo>
                  <a:pt x="172116" y="0"/>
                  <a:pt x="189225" y="11787"/>
                  <a:pt x="198438" y="27503"/>
                </a:cubicBezTo>
                <a:cubicBezTo>
                  <a:pt x="198438" y="27503"/>
                  <a:pt x="198438" y="27503"/>
                  <a:pt x="120786" y="104775"/>
                </a:cubicBezTo>
                <a:lnTo>
                  <a:pt x="44450" y="27503"/>
                </a:lnTo>
                <a:cubicBezTo>
                  <a:pt x="52347" y="11787"/>
                  <a:pt x="69457" y="0"/>
                  <a:pt x="8788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tropical-palm-tree-outline_58836"/>
          <p:cNvSpPr>
            <a:spLocks noChangeAspect="1"/>
          </p:cNvSpPr>
          <p:nvPr/>
        </p:nvSpPr>
        <p:spPr bwMode="auto">
          <a:xfrm>
            <a:off x="248756" y="270677"/>
            <a:ext cx="829679" cy="902580"/>
          </a:xfrm>
          <a:custGeom>
            <a:avLst/>
            <a:gdLst>
              <a:gd name="connsiteX0" fmla="*/ 142052 w 310540"/>
              <a:gd name="connsiteY0" fmla="*/ 305669 h 337826"/>
              <a:gd name="connsiteX1" fmla="*/ 130249 w 310540"/>
              <a:gd name="connsiteY1" fmla="*/ 308421 h 337826"/>
              <a:gd name="connsiteX2" fmla="*/ 123692 w 310540"/>
              <a:gd name="connsiteY2" fmla="*/ 311173 h 337826"/>
              <a:gd name="connsiteX3" fmla="*/ 113200 w 310540"/>
              <a:gd name="connsiteY3" fmla="*/ 319428 h 337826"/>
              <a:gd name="connsiteX4" fmla="*/ 111889 w 310540"/>
              <a:gd name="connsiteY4" fmla="*/ 319428 h 337826"/>
              <a:gd name="connsiteX5" fmla="*/ 113200 w 310540"/>
              <a:gd name="connsiteY5" fmla="*/ 322180 h 337826"/>
              <a:gd name="connsiteX6" fmla="*/ 142052 w 310540"/>
              <a:gd name="connsiteY6" fmla="*/ 305669 h 337826"/>
              <a:gd name="connsiteX7" fmla="*/ 92234 w 310540"/>
              <a:gd name="connsiteY7" fmla="*/ 275507 h 337826"/>
              <a:gd name="connsiteX8" fmla="*/ 101230 w 310540"/>
              <a:gd name="connsiteY8" fmla="*/ 316782 h 337826"/>
              <a:gd name="connsiteX9" fmla="*/ 116652 w 310540"/>
              <a:gd name="connsiteY9" fmla="*/ 302594 h 337826"/>
              <a:gd name="connsiteX10" fmla="*/ 112796 w 310540"/>
              <a:gd name="connsiteY10" fmla="*/ 294855 h 337826"/>
              <a:gd name="connsiteX11" fmla="*/ 103800 w 310540"/>
              <a:gd name="connsiteY11" fmla="*/ 283246 h 337826"/>
              <a:gd name="connsiteX12" fmla="*/ 92234 w 310540"/>
              <a:gd name="connsiteY12" fmla="*/ 275507 h 337826"/>
              <a:gd name="connsiteX13" fmla="*/ 154752 w 310540"/>
              <a:gd name="connsiteY13" fmla="*/ 262807 h 337826"/>
              <a:gd name="connsiteX14" fmla="*/ 133585 w 310540"/>
              <a:gd name="connsiteY14" fmla="*/ 268180 h 337826"/>
              <a:gd name="connsiteX15" fmla="*/ 115064 w 310540"/>
              <a:gd name="connsiteY15" fmla="*/ 278926 h 337826"/>
              <a:gd name="connsiteX16" fmla="*/ 119033 w 310540"/>
              <a:gd name="connsiteY16" fmla="*/ 282956 h 337826"/>
              <a:gd name="connsiteX17" fmla="*/ 129616 w 310540"/>
              <a:gd name="connsiteY17" fmla="*/ 297732 h 337826"/>
              <a:gd name="connsiteX18" fmla="*/ 141523 w 310540"/>
              <a:gd name="connsiteY18" fmla="*/ 293702 h 337826"/>
              <a:gd name="connsiteX19" fmla="*/ 149460 w 310540"/>
              <a:gd name="connsiteY19" fmla="*/ 291016 h 337826"/>
              <a:gd name="connsiteX20" fmla="*/ 154752 w 310540"/>
              <a:gd name="connsiteY20" fmla="*/ 262807 h 337826"/>
              <a:gd name="connsiteX21" fmla="*/ 101229 w 310540"/>
              <a:gd name="connsiteY21" fmla="*/ 240582 h 337826"/>
              <a:gd name="connsiteX22" fmla="*/ 94426 w 310540"/>
              <a:gd name="connsiteY22" fmla="*/ 261749 h 337826"/>
              <a:gd name="connsiteX23" fmla="*/ 105312 w 310540"/>
              <a:gd name="connsiteY23" fmla="*/ 271009 h 337826"/>
              <a:gd name="connsiteX24" fmla="*/ 106672 w 310540"/>
              <a:gd name="connsiteY24" fmla="*/ 272332 h 337826"/>
              <a:gd name="connsiteX25" fmla="*/ 123001 w 310540"/>
              <a:gd name="connsiteY25" fmla="*/ 260426 h 337826"/>
              <a:gd name="connsiteX26" fmla="*/ 120279 w 310540"/>
              <a:gd name="connsiteY26" fmla="*/ 256457 h 337826"/>
              <a:gd name="connsiteX27" fmla="*/ 112115 w 310540"/>
              <a:gd name="connsiteY27" fmla="*/ 248520 h 337826"/>
              <a:gd name="connsiteX28" fmla="*/ 101229 w 310540"/>
              <a:gd name="connsiteY28" fmla="*/ 240582 h 337826"/>
              <a:gd name="connsiteX29" fmla="*/ 156339 w 310540"/>
              <a:gd name="connsiteY29" fmla="*/ 226294 h 337826"/>
              <a:gd name="connsiteX30" fmla="*/ 138230 w 310540"/>
              <a:gd name="connsiteY30" fmla="*/ 231490 h 337826"/>
              <a:gd name="connsiteX31" fmla="*/ 129175 w 310540"/>
              <a:gd name="connsiteY31" fmla="*/ 236685 h 337826"/>
              <a:gd name="connsiteX32" fmla="*/ 125294 w 310540"/>
              <a:gd name="connsiteY32" fmla="*/ 240582 h 337826"/>
              <a:gd name="connsiteX33" fmla="*/ 122707 w 310540"/>
              <a:gd name="connsiteY33" fmla="*/ 240582 h 337826"/>
              <a:gd name="connsiteX34" fmla="*/ 122707 w 310540"/>
              <a:gd name="connsiteY34" fmla="*/ 241881 h 337826"/>
              <a:gd name="connsiteX35" fmla="*/ 121414 w 310540"/>
              <a:gd name="connsiteY35" fmla="*/ 243179 h 337826"/>
              <a:gd name="connsiteX36" fmla="*/ 134349 w 310540"/>
              <a:gd name="connsiteY36" fmla="*/ 254869 h 337826"/>
              <a:gd name="connsiteX37" fmla="*/ 153752 w 310540"/>
              <a:gd name="connsiteY37" fmla="*/ 252272 h 337826"/>
              <a:gd name="connsiteX38" fmla="*/ 156339 w 310540"/>
              <a:gd name="connsiteY38" fmla="*/ 226294 h 337826"/>
              <a:gd name="connsiteX39" fmla="*/ 116386 w 310540"/>
              <a:gd name="connsiteY39" fmla="*/ 207244 h 337826"/>
              <a:gd name="connsiteX40" fmla="*/ 107126 w 310540"/>
              <a:gd name="connsiteY40" fmla="*/ 228411 h 337826"/>
              <a:gd name="connsiteX41" fmla="*/ 119032 w 310540"/>
              <a:gd name="connsiteY41" fmla="*/ 238994 h 337826"/>
              <a:gd name="connsiteX42" fmla="*/ 119032 w 310540"/>
              <a:gd name="connsiteY42" fmla="*/ 237671 h 337826"/>
              <a:gd name="connsiteX43" fmla="*/ 130939 w 310540"/>
              <a:gd name="connsiteY43" fmla="*/ 219150 h 337826"/>
              <a:gd name="connsiteX44" fmla="*/ 124324 w 310540"/>
              <a:gd name="connsiteY44" fmla="*/ 212536 h 337826"/>
              <a:gd name="connsiteX45" fmla="*/ 123001 w 310540"/>
              <a:gd name="connsiteY45" fmla="*/ 211213 h 337826"/>
              <a:gd name="connsiteX46" fmla="*/ 116386 w 310540"/>
              <a:gd name="connsiteY46" fmla="*/ 207244 h 337826"/>
              <a:gd name="connsiteX47" fmla="*/ 156339 w 310540"/>
              <a:gd name="connsiteY47" fmla="*/ 191369 h 337826"/>
              <a:gd name="connsiteX48" fmla="*/ 143265 w 310540"/>
              <a:gd name="connsiteY48" fmla="*/ 197543 h 337826"/>
              <a:gd name="connsiteX49" fmla="*/ 134114 w 310540"/>
              <a:gd name="connsiteY49" fmla="*/ 204951 h 337826"/>
              <a:gd name="connsiteX50" fmla="*/ 144573 w 310540"/>
              <a:gd name="connsiteY50" fmla="*/ 213594 h 337826"/>
              <a:gd name="connsiteX51" fmla="*/ 156339 w 310540"/>
              <a:gd name="connsiteY51" fmla="*/ 211125 h 337826"/>
              <a:gd name="connsiteX52" fmla="*/ 156339 w 310540"/>
              <a:gd name="connsiteY52" fmla="*/ 191369 h 337826"/>
              <a:gd name="connsiteX53" fmla="*/ 134767 w 310540"/>
              <a:gd name="connsiteY53" fmla="*/ 170732 h 337826"/>
              <a:gd name="connsiteX54" fmla="*/ 123001 w 310540"/>
              <a:gd name="connsiteY54" fmla="*/ 193672 h 337826"/>
              <a:gd name="connsiteX55" fmla="*/ 126923 w 310540"/>
              <a:gd name="connsiteY55" fmla="*/ 197720 h 337826"/>
              <a:gd name="connsiteX56" fmla="*/ 138689 w 310540"/>
              <a:gd name="connsiteY56" fmla="*/ 186925 h 337826"/>
              <a:gd name="connsiteX57" fmla="*/ 145226 w 310540"/>
              <a:gd name="connsiteY57" fmla="*/ 181527 h 337826"/>
              <a:gd name="connsiteX58" fmla="*/ 134767 w 310540"/>
              <a:gd name="connsiteY58" fmla="*/ 170732 h 337826"/>
              <a:gd name="connsiteX59" fmla="*/ 158153 w 310540"/>
              <a:gd name="connsiteY59" fmla="*/ 131044 h 337826"/>
              <a:gd name="connsiteX60" fmla="*/ 156792 w 310540"/>
              <a:gd name="connsiteY60" fmla="*/ 133675 h 337826"/>
              <a:gd name="connsiteX61" fmla="*/ 154071 w 310540"/>
              <a:gd name="connsiteY61" fmla="*/ 137621 h 337826"/>
              <a:gd name="connsiteX62" fmla="*/ 140464 w 310540"/>
              <a:gd name="connsiteY62" fmla="*/ 158667 h 337826"/>
              <a:gd name="connsiteX63" fmla="*/ 144546 w 310540"/>
              <a:gd name="connsiteY63" fmla="*/ 158667 h 337826"/>
              <a:gd name="connsiteX64" fmla="*/ 148628 w 310540"/>
              <a:gd name="connsiteY64" fmla="*/ 170505 h 337826"/>
              <a:gd name="connsiteX65" fmla="*/ 155432 w 310540"/>
              <a:gd name="connsiteY65" fmla="*/ 177082 h 337826"/>
              <a:gd name="connsiteX66" fmla="*/ 158153 w 310540"/>
              <a:gd name="connsiteY66" fmla="*/ 175767 h 337826"/>
              <a:gd name="connsiteX67" fmla="*/ 159514 w 310540"/>
              <a:gd name="connsiteY67" fmla="*/ 136306 h 337826"/>
              <a:gd name="connsiteX68" fmla="*/ 159514 w 310540"/>
              <a:gd name="connsiteY68" fmla="*/ 132360 h 337826"/>
              <a:gd name="connsiteX69" fmla="*/ 158153 w 310540"/>
              <a:gd name="connsiteY69" fmla="*/ 131044 h 337826"/>
              <a:gd name="connsiteX70" fmla="*/ 219379 w 310540"/>
              <a:gd name="connsiteY70" fmla="*/ 116742 h 337826"/>
              <a:gd name="connsiteX71" fmla="*/ 196775 w 310540"/>
              <a:gd name="connsiteY71" fmla="*/ 118331 h 337826"/>
              <a:gd name="connsiteX72" fmla="*/ 194135 w 310540"/>
              <a:gd name="connsiteY72" fmla="*/ 119651 h 337826"/>
              <a:gd name="connsiteX73" fmla="*/ 192815 w 310540"/>
              <a:gd name="connsiteY73" fmla="*/ 119651 h 337826"/>
              <a:gd name="connsiteX74" fmla="*/ 176976 w 310540"/>
              <a:gd name="connsiteY74" fmla="*/ 127575 h 337826"/>
              <a:gd name="connsiteX75" fmla="*/ 176976 w 310540"/>
              <a:gd name="connsiteY75" fmla="*/ 128895 h 337826"/>
              <a:gd name="connsiteX76" fmla="*/ 178296 w 310540"/>
              <a:gd name="connsiteY76" fmla="*/ 130216 h 337826"/>
              <a:gd name="connsiteX77" fmla="*/ 188856 w 310540"/>
              <a:gd name="connsiteY77" fmla="*/ 143422 h 337826"/>
              <a:gd name="connsiteX78" fmla="*/ 208655 w 310540"/>
              <a:gd name="connsiteY78" fmla="*/ 151345 h 337826"/>
              <a:gd name="connsiteX79" fmla="*/ 211295 w 310540"/>
              <a:gd name="connsiteY79" fmla="*/ 153986 h 337826"/>
              <a:gd name="connsiteX80" fmla="*/ 212615 w 310540"/>
              <a:gd name="connsiteY80" fmla="*/ 172474 h 337826"/>
              <a:gd name="connsiteX81" fmla="*/ 209975 w 310540"/>
              <a:gd name="connsiteY81" fmla="*/ 184359 h 337826"/>
              <a:gd name="connsiteX82" fmla="*/ 233734 w 310540"/>
              <a:gd name="connsiteY82" fmla="*/ 196245 h 337826"/>
              <a:gd name="connsiteX83" fmla="*/ 233734 w 310540"/>
              <a:gd name="connsiteY83" fmla="*/ 204168 h 337826"/>
              <a:gd name="connsiteX84" fmla="*/ 236374 w 310540"/>
              <a:gd name="connsiteY84" fmla="*/ 210771 h 337826"/>
              <a:gd name="connsiteX85" fmla="*/ 232414 w 310540"/>
              <a:gd name="connsiteY85" fmla="*/ 226618 h 337826"/>
              <a:gd name="connsiteX86" fmla="*/ 241653 w 310540"/>
              <a:gd name="connsiteY86" fmla="*/ 243785 h 337826"/>
              <a:gd name="connsiteX87" fmla="*/ 241653 w 310540"/>
              <a:gd name="connsiteY87" fmla="*/ 259632 h 337826"/>
              <a:gd name="connsiteX88" fmla="*/ 289171 w 310540"/>
              <a:gd name="connsiteY88" fmla="*/ 221336 h 337826"/>
              <a:gd name="connsiteX89" fmla="*/ 277292 w 310540"/>
              <a:gd name="connsiteY89" fmla="*/ 159269 h 337826"/>
              <a:gd name="connsiteX90" fmla="*/ 219379 w 310540"/>
              <a:gd name="connsiteY90" fmla="*/ 116742 h 337826"/>
              <a:gd name="connsiteX91" fmla="*/ 223975 w 310540"/>
              <a:gd name="connsiteY91" fmla="*/ 15157 h 337826"/>
              <a:gd name="connsiteX92" fmla="*/ 192167 w 310540"/>
              <a:gd name="connsiteY92" fmla="*/ 30954 h 337826"/>
              <a:gd name="connsiteX93" fmla="*/ 160358 w 310540"/>
              <a:gd name="connsiteY93" fmla="*/ 117841 h 337826"/>
              <a:gd name="connsiteX94" fmla="*/ 163009 w 310540"/>
              <a:gd name="connsiteY94" fmla="*/ 117841 h 337826"/>
              <a:gd name="connsiteX95" fmla="*/ 165660 w 310540"/>
              <a:gd name="connsiteY95" fmla="*/ 121791 h 337826"/>
              <a:gd name="connsiteX96" fmla="*/ 164334 w 310540"/>
              <a:gd name="connsiteY96" fmla="*/ 121791 h 337826"/>
              <a:gd name="connsiteX97" fmla="*/ 165660 w 310540"/>
              <a:gd name="connsiteY97" fmla="*/ 123107 h 337826"/>
              <a:gd name="connsiteX98" fmla="*/ 196143 w 310540"/>
              <a:gd name="connsiteY98" fmla="*/ 103360 h 337826"/>
              <a:gd name="connsiteX99" fmla="*/ 200119 w 310540"/>
              <a:gd name="connsiteY99" fmla="*/ 83613 h 337826"/>
              <a:gd name="connsiteX100" fmla="*/ 206746 w 310540"/>
              <a:gd name="connsiteY100" fmla="*/ 74398 h 337826"/>
              <a:gd name="connsiteX101" fmla="*/ 227951 w 310540"/>
              <a:gd name="connsiteY101" fmla="*/ 77031 h 337826"/>
              <a:gd name="connsiteX102" fmla="*/ 235903 w 310540"/>
              <a:gd name="connsiteY102" fmla="*/ 63866 h 337826"/>
              <a:gd name="connsiteX103" fmla="*/ 242530 w 310540"/>
              <a:gd name="connsiteY103" fmla="*/ 57284 h 337826"/>
              <a:gd name="connsiteX104" fmla="*/ 243855 w 310540"/>
              <a:gd name="connsiteY104" fmla="*/ 57284 h 337826"/>
              <a:gd name="connsiteX105" fmla="*/ 276989 w 310540"/>
              <a:gd name="connsiteY105" fmla="*/ 58600 h 337826"/>
              <a:gd name="connsiteX106" fmla="*/ 276989 w 310540"/>
              <a:gd name="connsiteY106" fmla="*/ 55967 h 337826"/>
              <a:gd name="connsiteX107" fmla="*/ 238554 w 310540"/>
              <a:gd name="connsiteY107" fmla="*/ 16473 h 337826"/>
              <a:gd name="connsiteX108" fmla="*/ 223975 w 310540"/>
              <a:gd name="connsiteY108" fmla="*/ 15157 h 337826"/>
              <a:gd name="connsiteX109" fmla="*/ 226129 w 310540"/>
              <a:gd name="connsiteY109" fmla="*/ 1214 h 337826"/>
              <a:gd name="connsiteX110" fmla="*/ 253228 w 310540"/>
              <a:gd name="connsiteY110" fmla="*/ 2696 h 337826"/>
              <a:gd name="connsiteX111" fmla="*/ 292884 w 310540"/>
              <a:gd name="connsiteY111" fmla="*/ 67275 h 337826"/>
              <a:gd name="connsiteX112" fmla="*/ 278343 w 310540"/>
              <a:gd name="connsiteY112" fmla="*/ 69911 h 337826"/>
              <a:gd name="connsiteX113" fmla="*/ 277021 w 310540"/>
              <a:gd name="connsiteY113" fmla="*/ 68593 h 337826"/>
              <a:gd name="connsiteX114" fmla="*/ 274377 w 310540"/>
              <a:gd name="connsiteY114" fmla="*/ 73864 h 337826"/>
              <a:gd name="connsiteX115" fmla="*/ 261159 w 310540"/>
              <a:gd name="connsiteY115" fmla="*/ 65957 h 337826"/>
              <a:gd name="connsiteX116" fmla="*/ 240009 w 310540"/>
              <a:gd name="connsiteY116" fmla="*/ 87044 h 337826"/>
              <a:gd name="connsiteX117" fmla="*/ 230756 w 310540"/>
              <a:gd name="connsiteY117" fmla="*/ 94951 h 337826"/>
              <a:gd name="connsiteX118" fmla="*/ 213572 w 310540"/>
              <a:gd name="connsiteY118" fmla="*/ 89679 h 337826"/>
              <a:gd name="connsiteX119" fmla="*/ 208284 w 310540"/>
              <a:gd name="connsiteY119" fmla="*/ 94951 h 337826"/>
              <a:gd name="connsiteX120" fmla="*/ 206962 w 310540"/>
              <a:gd name="connsiteY120" fmla="*/ 98905 h 337826"/>
              <a:gd name="connsiteX121" fmla="*/ 208284 w 310540"/>
              <a:gd name="connsiteY121" fmla="*/ 101541 h 337826"/>
              <a:gd name="connsiteX122" fmla="*/ 249262 w 310540"/>
              <a:gd name="connsiteY122" fmla="*/ 112085 h 337826"/>
              <a:gd name="connsiteX123" fmla="*/ 299493 w 310540"/>
              <a:gd name="connsiteY123" fmla="*/ 164802 h 337826"/>
              <a:gd name="connsiteX124" fmla="*/ 302137 w 310540"/>
              <a:gd name="connsiteY124" fmla="*/ 239923 h 337826"/>
              <a:gd name="connsiteX125" fmla="*/ 261159 w 310540"/>
              <a:gd name="connsiteY125" fmla="*/ 267600 h 337826"/>
              <a:gd name="connsiteX126" fmla="*/ 236043 w 310540"/>
              <a:gd name="connsiteY126" fmla="*/ 274189 h 337826"/>
              <a:gd name="connsiteX127" fmla="*/ 230756 w 310540"/>
              <a:gd name="connsiteY127" fmla="*/ 263646 h 337826"/>
              <a:gd name="connsiteX128" fmla="*/ 228112 w 310540"/>
              <a:gd name="connsiteY128" fmla="*/ 259692 h 337826"/>
              <a:gd name="connsiteX129" fmla="*/ 232078 w 310540"/>
              <a:gd name="connsiteY129" fmla="*/ 254420 h 337826"/>
              <a:gd name="connsiteX130" fmla="*/ 210928 w 310540"/>
              <a:gd name="connsiteY130" fmla="*/ 238605 h 337826"/>
              <a:gd name="connsiteX131" fmla="*/ 209606 w 310540"/>
              <a:gd name="connsiteY131" fmla="*/ 225426 h 337826"/>
              <a:gd name="connsiteX132" fmla="*/ 212250 w 310540"/>
              <a:gd name="connsiteY132" fmla="*/ 225426 h 337826"/>
              <a:gd name="connsiteX133" fmla="*/ 212250 w 310540"/>
              <a:gd name="connsiteY133" fmla="*/ 220154 h 337826"/>
              <a:gd name="connsiteX134" fmla="*/ 221503 w 310540"/>
              <a:gd name="connsiteY134" fmla="*/ 209611 h 337826"/>
              <a:gd name="connsiteX135" fmla="*/ 200353 w 310540"/>
              <a:gd name="connsiteY135" fmla="*/ 200386 h 337826"/>
              <a:gd name="connsiteX136" fmla="*/ 197709 w 310540"/>
              <a:gd name="connsiteY136" fmla="*/ 191160 h 337826"/>
              <a:gd name="connsiteX137" fmla="*/ 197709 w 310540"/>
              <a:gd name="connsiteY137" fmla="*/ 188524 h 337826"/>
              <a:gd name="connsiteX138" fmla="*/ 199031 w 310540"/>
              <a:gd name="connsiteY138" fmla="*/ 163484 h 337826"/>
              <a:gd name="connsiteX139" fmla="*/ 196387 w 310540"/>
              <a:gd name="connsiteY139" fmla="*/ 158212 h 337826"/>
              <a:gd name="connsiteX140" fmla="*/ 181847 w 310540"/>
              <a:gd name="connsiteY140" fmla="*/ 162166 h 337826"/>
              <a:gd name="connsiteX141" fmla="*/ 177881 w 310540"/>
              <a:gd name="connsiteY141" fmla="*/ 160848 h 337826"/>
              <a:gd name="connsiteX142" fmla="*/ 117075 w 310540"/>
              <a:gd name="connsiteY142" fmla="*/ 337450 h 337826"/>
              <a:gd name="connsiteX143" fmla="*/ 136903 w 310540"/>
              <a:gd name="connsiteY143" fmla="*/ 137125 h 337826"/>
              <a:gd name="connsiteX144" fmla="*/ 128972 w 310540"/>
              <a:gd name="connsiteY144" fmla="*/ 138443 h 337826"/>
              <a:gd name="connsiteX145" fmla="*/ 122363 w 310540"/>
              <a:gd name="connsiteY145" fmla="*/ 146351 h 337826"/>
              <a:gd name="connsiteX146" fmla="*/ 121041 w 310540"/>
              <a:gd name="connsiteY146" fmla="*/ 148986 h 337826"/>
              <a:gd name="connsiteX147" fmla="*/ 114432 w 310540"/>
              <a:gd name="connsiteY147" fmla="*/ 152940 h 337826"/>
              <a:gd name="connsiteX148" fmla="*/ 94604 w 310540"/>
              <a:gd name="connsiteY148" fmla="*/ 156894 h 337826"/>
              <a:gd name="connsiteX149" fmla="*/ 93282 w 310540"/>
              <a:gd name="connsiteY149" fmla="*/ 162166 h 337826"/>
              <a:gd name="connsiteX150" fmla="*/ 90638 w 310540"/>
              <a:gd name="connsiteY150" fmla="*/ 168755 h 337826"/>
              <a:gd name="connsiteX151" fmla="*/ 93282 w 310540"/>
              <a:gd name="connsiteY151" fmla="*/ 171391 h 337826"/>
              <a:gd name="connsiteX152" fmla="*/ 87994 w 310540"/>
              <a:gd name="connsiteY152" fmla="*/ 177981 h 337826"/>
              <a:gd name="connsiteX153" fmla="*/ 85351 w 310540"/>
              <a:gd name="connsiteY153" fmla="*/ 176663 h 337826"/>
              <a:gd name="connsiteX154" fmla="*/ 69488 w 310540"/>
              <a:gd name="connsiteY154" fmla="*/ 171391 h 337826"/>
              <a:gd name="connsiteX155" fmla="*/ 66844 w 310540"/>
              <a:gd name="connsiteY155" fmla="*/ 188524 h 337826"/>
              <a:gd name="connsiteX156" fmla="*/ 58913 w 310540"/>
              <a:gd name="connsiteY156" fmla="*/ 195114 h 337826"/>
              <a:gd name="connsiteX157" fmla="*/ 39085 w 310540"/>
              <a:gd name="connsiteY157" fmla="*/ 192478 h 337826"/>
              <a:gd name="connsiteX158" fmla="*/ 37763 w 310540"/>
              <a:gd name="connsiteY158" fmla="*/ 195114 h 337826"/>
              <a:gd name="connsiteX159" fmla="*/ 41729 w 310540"/>
              <a:gd name="connsiteY159" fmla="*/ 210929 h 337826"/>
              <a:gd name="connsiteX160" fmla="*/ 39085 w 310540"/>
              <a:gd name="connsiteY160" fmla="*/ 213565 h 337826"/>
              <a:gd name="connsiteX161" fmla="*/ 36442 w 310540"/>
              <a:gd name="connsiteY161" fmla="*/ 213565 h 337826"/>
              <a:gd name="connsiteX162" fmla="*/ 29832 w 310540"/>
              <a:gd name="connsiteY162" fmla="*/ 185888 h 337826"/>
              <a:gd name="connsiteX163" fmla="*/ 54948 w 310540"/>
              <a:gd name="connsiteY163" fmla="*/ 179299 h 337826"/>
              <a:gd name="connsiteX164" fmla="*/ 62879 w 310540"/>
              <a:gd name="connsiteY164" fmla="*/ 160848 h 337826"/>
              <a:gd name="connsiteX165" fmla="*/ 69488 w 310540"/>
              <a:gd name="connsiteY165" fmla="*/ 158212 h 337826"/>
              <a:gd name="connsiteX166" fmla="*/ 82707 w 310540"/>
              <a:gd name="connsiteY166" fmla="*/ 160848 h 337826"/>
              <a:gd name="connsiteX167" fmla="*/ 107822 w 310540"/>
              <a:gd name="connsiteY167" fmla="*/ 141079 h 337826"/>
              <a:gd name="connsiteX168" fmla="*/ 113110 w 310540"/>
              <a:gd name="connsiteY168" fmla="*/ 139761 h 337826"/>
              <a:gd name="connsiteX169" fmla="*/ 142191 w 310540"/>
              <a:gd name="connsiteY169" fmla="*/ 127900 h 337826"/>
              <a:gd name="connsiteX170" fmla="*/ 146156 w 310540"/>
              <a:gd name="connsiteY170" fmla="*/ 129218 h 337826"/>
              <a:gd name="connsiteX171" fmla="*/ 146156 w 310540"/>
              <a:gd name="connsiteY171" fmla="*/ 127900 h 337826"/>
              <a:gd name="connsiteX172" fmla="*/ 48338 w 310540"/>
              <a:gd name="connsiteY172" fmla="*/ 121310 h 337826"/>
              <a:gd name="connsiteX173" fmla="*/ 25867 w 310540"/>
              <a:gd name="connsiteY173" fmla="*/ 208293 h 337826"/>
              <a:gd name="connsiteX174" fmla="*/ 31154 w 310540"/>
              <a:gd name="connsiteY174" fmla="*/ 213565 h 337826"/>
              <a:gd name="connsiteX175" fmla="*/ 28510 w 310540"/>
              <a:gd name="connsiteY175" fmla="*/ 217519 h 337826"/>
              <a:gd name="connsiteX176" fmla="*/ 24545 w 310540"/>
              <a:gd name="connsiteY176" fmla="*/ 217519 h 337826"/>
              <a:gd name="connsiteX177" fmla="*/ 21901 w 310540"/>
              <a:gd name="connsiteY177" fmla="*/ 214883 h 337826"/>
              <a:gd name="connsiteX178" fmla="*/ 31154 w 310540"/>
              <a:gd name="connsiteY178" fmla="*/ 112085 h 337826"/>
              <a:gd name="connsiteX179" fmla="*/ 105179 w 310540"/>
              <a:gd name="connsiteY179" fmla="*/ 92315 h 337826"/>
              <a:gd name="connsiteX180" fmla="*/ 134260 w 310540"/>
              <a:gd name="connsiteY180" fmla="*/ 101541 h 337826"/>
              <a:gd name="connsiteX181" fmla="*/ 199031 w 310540"/>
              <a:gd name="connsiteY181" fmla="*/ 10604 h 337826"/>
              <a:gd name="connsiteX182" fmla="*/ 226129 w 310540"/>
              <a:gd name="connsiteY182" fmla="*/ 1214 h 337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310540" h="337826">
                <a:moveTo>
                  <a:pt x="142052" y="305669"/>
                </a:moveTo>
                <a:cubicBezTo>
                  <a:pt x="138118" y="307045"/>
                  <a:pt x="134183" y="307045"/>
                  <a:pt x="130249" y="308421"/>
                </a:cubicBezTo>
                <a:cubicBezTo>
                  <a:pt x="128938" y="311173"/>
                  <a:pt x="126315" y="312549"/>
                  <a:pt x="123692" y="311173"/>
                </a:cubicBezTo>
                <a:cubicBezTo>
                  <a:pt x="119757" y="313924"/>
                  <a:pt x="115823" y="316676"/>
                  <a:pt x="113200" y="319428"/>
                </a:cubicBezTo>
                <a:cubicBezTo>
                  <a:pt x="111889" y="319428"/>
                  <a:pt x="111889" y="319428"/>
                  <a:pt x="111889" y="319428"/>
                </a:cubicBezTo>
                <a:cubicBezTo>
                  <a:pt x="113200" y="319428"/>
                  <a:pt x="113200" y="322180"/>
                  <a:pt x="113200" y="322180"/>
                </a:cubicBezTo>
                <a:cubicBezTo>
                  <a:pt x="126315" y="326307"/>
                  <a:pt x="135495" y="318052"/>
                  <a:pt x="142052" y="305669"/>
                </a:cubicBezTo>
                <a:close/>
                <a:moveTo>
                  <a:pt x="92234" y="275507"/>
                </a:moveTo>
                <a:cubicBezTo>
                  <a:pt x="89664" y="293565"/>
                  <a:pt x="90949" y="309043"/>
                  <a:pt x="101230" y="316782"/>
                </a:cubicBezTo>
                <a:cubicBezTo>
                  <a:pt x="105086" y="310333"/>
                  <a:pt x="110226" y="305174"/>
                  <a:pt x="116652" y="302594"/>
                </a:cubicBezTo>
                <a:cubicBezTo>
                  <a:pt x="115367" y="300014"/>
                  <a:pt x="114082" y="297435"/>
                  <a:pt x="112796" y="294855"/>
                </a:cubicBezTo>
                <a:cubicBezTo>
                  <a:pt x="110226" y="290985"/>
                  <a:pt x="106371" y="287116"/>
                  <a:pt x="103800" y="283246"/>
                </a:cubicBezTo>
                <a:cubicBezTo>
                  <a:pt x="99945" y="280667"/>
                  <a:pt x="96090" y="278087"/>
                  <a:pt x="92234" y="275507"/>
                </a:cubicBezTo>
                <a:close/>
                <a:moveTo>
                  <a:pt x="154752" y="262807"/>
                </a:moveTo>
                <a:cubicBezTo>
                  <a:pt x="148137" y="265494"/>
                  <a:pt x="140200" y="265494"/>
                  <a:pt x="133585" y="268180"/>
                </a:cubicBezTo>
                <a:cubicBezTo>
                  <a:pt x="126970" y="270867"/>
                  <a:pt x="120356" y="273553"/>
                  <a:pt x="115064" y="278926"/>
                </a:cubicBezTo>
                <a:cubicBezTo>
                  <a:pt x="116387" y="280270"/>
                  <a:pt x="117710" y="281613"/>
                  <a:pt x="119033" y="282956"/>
                </a:cubicBezTo>
                <a:cubicBezTo>
                  <a:pt x="121679" y="285643"/>
                  <a:pt x="126970" y="291016"/>
                  <a:pt x="129616" y="297732"/>
                </a:cubicBezTo>
                <a:cubicBezTo>
                  <a:pt x="133585" y="295046"/>
                  <a:pt x="137554" y="293702"/>
                  <a:pt x="141523" y="293702"/>
                </a:cubicBezTo>
                <a:cubicBezTo>
                  <a:pt x="144168" y="292359"/>
                  <a:pt x="146814" y="291016"/>
                  <a:pt x="149460" y="291016"/>
                </a:cubicBezTo>
                <a:cubicBezTo>
                  <a:pt x="150783" y="282956"/>
                  <a:pt x="153429" y="273553"/>
                  <a:pt x="154752" y="262807"/>
                </a:cubicBezTo>
                <a:close/>
                <a:moveTo>
                  <a:pt x="101229" y="240582"/>
                </a:moveTo>
                <a:cubicBezTo>
                  <a:pt x="98508" y="248520"/>
                  <a:pt x="95787" y="255134"/>
                  <a:pt x="94426" y="261749"/>
                </a:cubicBezTo>
                <a:cubicBezTo>
                  <a:pt x="98508" y="263072"/>
                  <a:pt x="102590" y="267041"/>
                  <a:pt x="105312" y="271009"/>
                </a:cubicBezTo>
                <a:cubicBezTo>
                  <a:pt x="106672" y="272332"/>
                  <a:pt x="106672" y="272332"/>
                  <a:pt x="106672" y="272332"/>
                </a:cubicBezTo>
                <a:cubicBezTo>
                  <a:pt x="110754" y="267041"/>
                  <a:pt x="117558" y="263072"/>
                  <a:pt x="123001" y="260426"/>
                </a:cubicBezTo>
                <a:cubicBezTo>
                  <a:pt x="123001" y="259103"/>
                  <a:pt x="121640" y="257780"/>
                  <a:pt x="120279" y="256457"/>
                </a:cubicBezTo>
                <a:cubicBezTo>
                  <a:pt x="118919" y="253811"/>
                  <a:pt x="116197" y="251166"/>
                  <a:pt x="112115" y="248520"/>
                </a:cubicBezTo>
                <a:cubicBezTo>
                  <a:pt x="109394" y="245874"/>
                  <a:pt x="105312" y="243228"/>
                  <a:pt x="101229" y="240582"/>
                </a:cubicBezTo>
                <a:close/>
                <a:moveTo>
                  <a:pt x="156339" y="226294"/>
                </a:moveTo>
                <a:cubicBezTo>
                  <a:pt x="149871" y="227593"/>
                  <a:pt x="143404" y="228892"/>
                  <a:pt x="138230" y="231490"/>
                </a:cubicBezTo>
                <a:cubicBezTo>
                  <a:pt x="135643" y="232789"/>
                  <a:pt x="131762" y="234087"/>
                  <a:pt x="129175" y="236685"/>
                </a:cubicBezTo>
                <a:cubicBezTo>
                  <a:pt x="127881" y="237984"/>
                  <a:pt x="126588" y="239283"/>
                  <a:pt x="125294" y="240582"/>
                </a:cubicBezTo>
                <a:cubicBezTo>
                  <a:pt x="125294" y="240582"/>
                  <a:pt x="124001" y="240582"/>
                  <a:pt x="122707" y="240582"/>
                </a:cubicBezTo>
                <a:cubicBezTo>
                  <a:pt x="122707" y="241881"/>
                  <a:pt x="122707" y="241881"/>
                  <a:pt x="122707" y="241881"/>
                </a:cubicBezTo>
                <a:cubicBezTo>
                  <a:pt x="121414" y="241881"/>
                  <a:pt x="121414" y="243179"/>
                  <a:pt x="121414" y="243179"/>
                </a:cubicBezTo>
                <a:cubicBezTo>
                  <a:pt x="126588" y="245777"/>
                  <a:pt x="131762" y="249674"/>
                  <a:pt x="134349" y="254869"/>
                </a:cubicBezTo>
                <a:cubicBezTo>
                  <a:pt x="140817" y="252272"/>
                  <a:pt x="148578" y="249674"/>
                  <a:pt x="153752" y="252272"/>
                </a:cubicBezTo>
                <a:cubicBezTo>
                  <a:pt x="155045" y="243179"/>
                  <a:pt x="155045" y="235386"/>
                  <a:pt x="156339" y="226294"/>
                </a:cubicBezTo>
                <a:close/>
                <a:moveTo>
                  <a:pt x="116386" y="207244"/>
                </a:moveTo>
                <a:cubicBezTo>
                  <a:pt x="112418" y="213859"/>
                  <a:pt x="109772" y="220473"/>
                  <a:pt x="107126" y="228411"/>
                </a:cubicBezTo>
                <a:cubicBezTo>
                  <a:pt x="111095" y="231057"/>
                  <a:pt x="115064" y="235025"/>
                  <a:pt x="119032" y="238994"/>
                </a:cubicBezTo>
                <a:cubicBezTo>
                  <a:pt x="119032" y="238994"/>
                  <a:pt x="119032" y="237671"/>
                  <a:pt x="119032" y="237671"/>
                </a:cubicBezTo>
                <a:cubicBezTo>
                  <a:pt x="115064" y="231057"/>
                  <a:pt x="121678" y="224442"/>
                  <a:pt x="130939" y="219150"/>
                </a:cubicBezTo>
                <a:cubicBezTo>
                  <a:pt x="128293" y="216505"/>
                  <a:pt x="126970" y="213859"/>
                  <a:pt x="124324" y="212536"/>
                </a:cubicBezTo>
                <a:cubicBezTo>
                  <a:pt x="123001" y="212536"/>
                  <a:pt x="123001" y="211213"/>
                  <a:pt x="123001" y="211213"/>
                </a:cubicBezTo>
                <a:cubicBezTo>
                  <a:pt x="120355" y="208567"/>
                  <a:pt x="119032" y="207244"/>
                  <a:pt x="116386" y="207244"/>
                </a:cubicBezTo>
                <a:close/>
                <a:moveTo>
                  <a:pt x="156339" y="191369"/>
                </a:moveTo>
                <a:cubicBezTo>
                  <a:pt x="152417" y="192604"/>
                  <a:pt x="147187" y="195073"/>
                  <a:pt x="143265" y="197543"/>
                </a:cubicBezTo>
                <a:cubicBezTo>
                  <a:pt x="139343" y="200012"/>
                  <a:pt x="136729" y="202482"/>
                  <a:pt x="134114" y="204951"/>
                </a:cubicBezTo>
                <a:cubicBezTo>
                  <a:pt x="136729" y="208655"/>
                  <a:pt x="140651" y="211125"/>
                  <a:pt x="144573" y="213594"/>
                </a:cubicBezTo>
                <a:cubicBezTo>
                  <a:pt x="149802" y="212360"/>
                  <a:pt x="153724" y="211125"/>
                  <a:pt x="156339" y="211125"/>
                </a:cubicBezTo>
                <a:cubicBezTo>
                  <a:pt x="156339" y="204951"/>
                  <a:pt x="156339" y="197543"/>
                  <a:pt x="156339" y="191369"/>
                </a:cubicBezTo>
                <a:close/>
                <a:moveTo>
                  <a:pt x="134767" y="170732"/>
                </a:moveTo>
                <a:cubicBezTo>
                  <a:pt x="130845" y="177479"/>
                  <a:pt x="126923" y="185576"/>
                  <a:pt x="123001" y="193672"/>
                </a:cubicBezTo>
                <a:cubicBezTo>
                  <a:pt x="124308" y="195021"/>
                  <a:pt x="125616" y="196371"/>
                  <a:pt x="126923" y="197720"/>
                </a:cubicBezTo>
                <a:cubicBezTo>
                  <a:pt x="129538" y="193672"/>
                  <a:pt x="134767" y="189624"/>
                  <a:pt x="138689" y="186925"/>
                </a:cubicBezTo>
                <a:cubicBezTo>
                  <a:pt x="139996" y="185576"/>
                  <a:pt x="142611" y="182877"/>
                  <a:pt x="145226" y="181527"/>
                </a:cubicBezTo>
                <a:cubicBezTo>
                  <a:pt x="142611" y="177479"/>
                  <a:pt x="138689" y="173431"/>
                  <a:pt x="134767" y="170732"/>
                </a:cubicBezTo>
                <a:close/>
                <a:moveTo>
                  <a:pt x="158153" y="131044"/>
                </a:moveTo>
                <a:cubicBezTo>
                  <a:pt x="158153" y="132360"/>
                  <a:pt x="158153" y="133675"/>
                  <a:pt x="156792" y="133675"/>
                </a:cubicBezTo>
                <a:cubicBezTo>
                  <a:pt x="158153" y="134990"/>
                  <a:pt x="156792" y="137621"/>
                  <a:pt x="154071" y="137621"/>
                </a:cubicBezTo>
                <a:cubicBezTo>
                  <a:pt x="149989" y="144198"/>
                  <a:pt x="145907" y="150775"/>
                  <a:pt x="140464" y="158667"/>
                </a:cubicBezTo>
                <a:cubicBezTo>
                  <a:pt x="141825" y="157352"/>
                  <a:pt x="143185" y="157352"/>
                  <a:pt x="144546" y="158667"/>
                </a:cubicBezTo>
                <a:cubicBezTo>
                  <a:pt x="147267" y="161298"/>
                  <a:pt x="148628" y="165244"/>
                  <a:pt x="148628" y="170505"/>
                </a:cubicBezTo>
                <a:cubicBezTo>
                  <a:pt x="151350" y="171821"/>
                  <a:pt x="152710" y="174452"/>
                  <a:pt x="155432" y="177082"/>
                </a:cubicBezTo>
                <a:cubicBezTo>
                  <a:pt x="155432" y="175767"/>
                  <a:pt x="156792" y="175767"/>
                  <a:pt x="158153" y="175767"/>
                </a:cubicBezTo>
                <a:cubicBezTo>
                  <a:pt x="158153" y="159982"/>
                  <a:pt x="158153" y="145513"/>
                  <a:pt x="159514" y="136306"/>
                </a:cubicBezTo>
                <a:cubicBezTo>
                  <a:pt x="158153" y="134990"/>
                  <a:pt x="158153" y="133675"/>
                  <a:pt x="159514" y="132360"/>
                </a:cubicBezTo>
                <a:cubicBezTo>
                  <a:pt x="159514" y="132360"/>
                  <a:pt x="158153" y="132360"/>
                  <a:pt x="158153" y="131044"/>
                </a:cubicBezTo>
                <a:close/>
                <a:moveTo>
                  <a:pt x="219379" y="116742"/>
                </a:moveTo>
                <a:cubicBezTo>
                  <a:pt x="211955" y="115855"/>
                  <a:pt x="204365" y="116350"/>
                  <a:pt x="196775" y="118331"/>
                </a:cubicBezTo>
                <a:cubicBezTo>
                  <a:pt x="195455" y="118331"/>
                  <a:pt x="194135" y="118331"/>
                  <a:pt x="194135" y="119651"/>
                </a:cubicBezTo>
                <a:cubicBezTo>
                  <a:pt x="192815" y="119651"/>
                  <a:pt x="192815" y="119651"/>
                  <a:pt x="192815" y="119651"/>
                </a:cubicBezTo>
                <a:cubicBezTo>
                  <a:pt x="187536" y="122292"/>
                  <a:pt x="182256" y="123613"/>
                  <a:pt x="176976" y="127575"/>
                </a:cubicBezTo>
                <a:cubicBezTo>
                  <a:pt x="176976" y="127575"/>
                  <a:pt x="176976" y="128895"/>
                  <a:pt x="176976" y="128895"/>
                </a:cubicBezTo>
                <a:cubicBezTo>
                  <a:pt x="176976" y="130216"/>
                  <a:pt x="178296" y="130216"/>
                  <a:pt x="178296" y="130216"/>
                </a:cubicBezTo>
                <a:cubicBezTo>
                  <a:pt x="183576" y="134178"/>
                  <a:pt x="187536" y="138139"/>
                  <a:pt x="188856" y="143422"/>
                </a:cubicBezTo>
                <a:cubicBezTo>
                  <a:pt x="196775" y="140780"/>
                  <a:pt x="203375" y="143422"/>
                  <a:pt x="208655" y="151345"/>
                </a:cubicBezTo>
                <a:cubicBezTo>
                  <a:pt x="209975" y="152666"/>
                  <a:pt x="211295" y="152666"/>
                  <a:pt x="211295" y="153986"/>
                </a:cubicBezTo>
                <a:cubicBezTo>
                  <a:pt x="215254" y="159269"/>
                  <a:pt x="213935" y="165871"/>
                  <a:pt x="212615" y="172474"/>
                </a:cubicBezTo>
                <a:cubicBezTo>
                  <a:pt x="212615" y="176436"/>
                  <a:pt x="211295" y="181718"/>
                  <a:pt x="209975" y="184359"/>
                </a:cubicBezTo>
                <a:cubicBezTo>
                  <a:pt x="219214" y="184359"/>
                  <a:pt x="229774" y="187001"/>
                  <a:pt x="233734" y="196245"/>
                </a:cubicBezTo>
                <a:cubicBezTo>
                  <a:pt x="233734" y="198886"/>
                  <a:pt x="233734" y="201527"/>
                  <a:pt x="233734" y="204168"/>
                </a:cubicBezTo>
                <a:cubicBezTo>
                  <a:pt x="235054" y="206809"/>
                  <a:pt x="236374" y="208130"/>
                  <a:pt x="236374" y="210771"/>
                </a:cubicBezTo>
                <a:cubicBezTo>
                  <a:pt x="237694" y="217374"/>
                  <a:pt x="236374" y="222656"/>
                  <a:pt x="232414" y="226618"/>
                </a:cubicBezTo>
                <a:cubicBezTo>
                  <a:pt x="239013" y="231900"/>
                  <a:pt x="241653" y="237182"/>
                  <a:pt x="241653" y="243785"/>
                </a:cubicBezTo>
                <a:cubicBezTo>
                  <a:pt x="242973" y="249068"/>
                  <a:pt x="242973" y="254350"/>
                  <a:pt x="241653" y="259632"/>
                </a:cubicBezTo>
                <a:cubicBezTo>
                  <a:pt x="262772" y="254350"/>
                  <a:pt x="283892" y="243785"/>
                  <a:pt x="289171" y="221336"/>
                </a:cubicBezTo>
                <a:cubicBezTo>
                  <a:pt x="294451" y="200206"/>
                  <a:pt x="287851" y="177757"/>
                  <a:pt x="277292" y="159269"/>
                </a:cubicBezTo>
                <a:cubicBezTo>
                  <a:pt x="262442" y="134508"/>
                  <a:pt x="241653" y="119404"/>
                  <a:pt x="219379" y="116742"/>
                </a:cubicBezTo>
                <a:close/>
                <a:moveTo>
                  <a:pt x="223975" y="15157"/>
                </a:moveTo>
                <a:cubicBezTo>
                  <a:pt x="212047" y="17790"/>
                  <a:pt x="201444" y="24372"/>
                  <a:pt x="192167" y="30954"/>
                </a:cubicBezTo>
                <a:cubicBezTo>
                  <a:pt x="166985" y="49385"/>
                  <a:pt x="132526" y="91512"/>
                  <a:pt x="160358" y="117841"/>
                </a:cubicBezTo>
                <a:cubicBezTo>
                  <a:pt x="161684" y="117841"/>
                  <a:pt x="161684" y="117841"/>
                  <a:pt x="163009" y="117841"/>
                </a:cubicBezTo>
                <a:cubicBezTo>
                  <a:pt x="164334" y="116525"/>
                  <a:pt x="166985" y="119158"/>
                  <a:pt x="165660" y="121791"/>
                </a:cubicBezTo>
                <a:cubicBezTo>
                  <a:pt x="165660" y="121791"/>
                  <a:pt x="164334" y="121791"/>
                  <a:pt x="164334" y="121791"/>
                </a:cubicBezTo>
                <a:cubicBezTo>
                  <a:pt x="165660" y="121791"/>
                  <a:pt x="165660" y="123107"/>
                  <a:pt x="165660" y="123107"/>
                </a:cubicBezTo>
                <a:cubicBezTo>
                  <a:pt x="174937" y="112576"/>
                  <a:pt x="184215" y="105993"/>
                  <a:pt x="196143" y="103360"/>
                </a:cubicBezTo>
                <a:cubicBezTo>
                  <a:pt x="192167" y="95461"/>
                  <a:pt x="194818" y="88879"/>
                  <a:pt x="200119" y="83613"/>
                </a:cubicBezTo>
                <a:cubicBezTo>
                  <a:pt x="201444" y="79663"/>
                  <a:pt x="202770" y="75714"/>
                  <a:pt x="206746" y="74398"/>
                </a:cubicBezTo>
                <a:cubicBezTo>
                  <a:pt x="212047" y="69132"/>
                  <a:pt x="221324" y="73081"/>
                  <a:pt x="227951" y="77031"/>
                </a:cubicBezTo>
                <a:cubicBezTo>
                  <a:pt x="229277" y="71765"/>
                  <a:pt x="231927" y="66499"/>
                  <a:pt x="235903" y="63866"/>
                </a:cubicBezTo>
                <a:cubicBezTo>
                  <a:pt x="237229" y="61233"/>
                  <a:pt x="239879" y="58600"/>
                  <a:pt x="242530" y="57284"/>
                </a:cubicBezTo>
                <a:cubicBezTo>
                  <a:pt x="243855" y="57284"/>
                  <a:pt x="243855" y="57284"/>
                  <a:pt x="243855" y="57284"/>
                </a:cubicBezTo>
                <a:cubicBezTo>
                  <a:pt x="253133" y="53334"/>
                  <a:pt x="266386" y="53334"/>
                  <a:pt x="276989" y="58600"/>
                </a:cubicBezTo>
                <a:cubicBezTo>
                  <a:pt x="276989" y="58600"/>
                  <a:pt x="276989" y="57284"/>
                  <a:pt x="276989" y="55967"/>
                </a:cubicBezTo>
                <a:cubicBezTo>
                  <a:pt x="270362" y="37537"/>
                  <a:pt x="259760" y="20423"/>
                  <a:pt x="238554" y="16473"/>
                </a:cubicBezTo>
                <a:cubicBezTo>
                  <a:pt x="234578" y="15157"/>
                  <a:pt x="229277" y="15157"/>
                  <a:pt x="223975" y="15157"/>
                </a:cubicBezTo>
                <a:close/>
                <a:moveTo>
                  <a:pt x="226129" y="1214"/>
                </a:moveTo>
                <a:cubicBezTo>
                  <a:pt x="235382" y="-598"/>
                  <a:pt x="244635" y="-598"/>
                  <a:pt x="253228" y="2696"/>
                </a:cubicBezTo>
                <a:cubicBezTo>
                  <a:pt x="280987" y="13240"/>
                  <a:pt x="288918" y="40916"/>
                  <a:pt x="292884" y="67275"/>
                </a:cubicBezTo>
                <a:cubicBezTo>
                  <a:pt x="292884" y="75182"/>
                  <a:pt x="279665" y="77818"/>
                  <a:pt x="278343" y="69911"/>
                </a:cubicBezTo>
                <a:cubicBezTo>
                  <a:pt x="278343" y="68593"/>
                  <a:pt x="278343" y="68593"/>
                  <a:pt x="277021" y="68593"/>
                </a:cubicBezTo>
                <a:cubicBezTo>
                  <a:pt x="279665" y="71228"/>
                  <a:pt x="277021" y="75182"/>
                  <a:pt x="274377" y="73864"/>
                </a:cubicBezTo>
                <a:cubicBezTo>
                  <a:pt x="270412" y="71228"/>
                  <a:pt x="266446" y="68593"/>
                  <a:pt x="261159" y="65957"/>
                </a:cubicBezTo>
                <a:cubicBezTo>
                  <a:pt x="247940" y="65957"/>
                  <a:pt x="237365" y="71228"/>
                  <a:pt x="240009" y="87044"/>
                </a:cubicBezTo>
                <a:cubicBezTo>
                  <a:pt x="241331" y="92315"/>
                  <a:pt x="236043" y="97587"/>
                  <a:pt x="230756" y="94951"/>
                </a:cubicBezTo>
                <a:cubicBezTo>
                  <a:pt x="226790" y="90997"/>
                  <a:pt x="220181" y="87044"/>
                  <a:pt x="213572" y="89679"/>
                </a:cubicBezTo>
                <a:cubicBezTo>
                  <a:pt x="210928" y="90997"/>
                  <a:pt x="208284" y="92315"/>
                  <a:pt x="208284" y="94951"/>
                </a:cubicBezTo>
                <a:cubicBezTo>
                  <a:pt x="208284" y="96269"/>
                  <a:pt x="206962" y="97587"/>
                  <a:pt x="206962" y="98905"/>
                </a:cubicBezTo>
                <a:cubicBezTo>
                  <a:pt x="206962" y="100223"/>
                  <a:pt x="206962" y="101541"/>
                  <a:pt x="208284" y="101541"/>
                </a:cubicBezTo>
                <a:cubicBezTo>
                  <a:pt x="221503" y="101541"/>
                  <a:pt x="236043" y="105494"/>
                  <a:pt x="249262" y="112085"/>
                </a:cubicBezTo>
                <a:cubicBezTo>
                  <a:pt x="270412" y="121310"/>
                  <a:pt x="288918" y="139761"/>
                  <a:pt x="299493" y="164802"/>
                </a:cubicBezTo>
                <a:cubicBezTo>
                  <a:pt x="310068" y="187206"/>
                  <a:pt x="316677" y="217519"/>
                  <a:pt x="302137" y="239923"/>
                </a:cubicBezTo>
                <a:cubicBezTo>
                  <a:pt x="294205" y="254420"/>
                  <a:pt x="278343" y="264964"/>
                  <a:pt x="261159" y="267600"/>
                </a:cubicBezTo>
                <a:cubicBezTo>
                  <a:pt x="253228" y="270236"/>
                  <a:pt x="245296" y="272871"/>
                  <a:pt x="236043" y="274189"/>
                </a:cubicBezTo>
                <a:cubicBezTo>
                  <a:pt x="229434" y="274189"/>
                  <a:pt x="228112" y="267600"/>
                  <a:pt x="230756" y="263646"/>
                </a:cubicBezTo>
                <a:cubicBezTo>
                  <a:pt x="229434" y="263646"/>
                  <a:pt x="226790" y="261010"/>
                  <a:pt x="228112" y="259692"/>
                </a:cubicBezTo>
                <a:cubicBezTo>
                  <a:pt x="229434" y="258374"/>
                  <a:pt x="230756" y="255738"/>
                  <a:pt x="232078" y="254420"/>
                </a:cubicBezTo>
                <a:cubicBezTo>
                  <a:pt x="230756" y="243877"/>
                  <a:pt x="222825" y="237287"/>
                  <a:pt x="210928" y="238605"/>
                </a:cubicBezTo>
                <a:cubicBezTo>
                  <a:pt x="204319" y="238605"/>
                  <a:pt x="202997" y="228062"/>
                  <a:pt x="209606" y="225426"/>
                </a:cubicBezTo>
                <a:cubicBezTo>
                  <a:pt x="209606" y="225426"/>
                  <a:pt x="210928" y="225426"/>
                  <a:pt x="212250" y="225426"/>
                </a:cubicBezTo>
                <a:cubicBezTo>
                  <a:pt x="210928" y="224108"/>
                  <a:pt x="210928" y="221472"/>
                  <a:pt x="212250" y="220154"/>
                </a:cubicBezTo>
                <a:cubicBezTo>
                  <a:pt x="213572" y="218836"/>
                  <a:pt x="218859" y="214883"/>
                  <a:pt x="221503" y="209611"/>
                </a:cubicBezTo>
                <a:cubicBezTo>
                  <a:pt x="216215" y="203021"/>
                  <a:pt x="208284" y="201703"/>
                  <a:pt x="200353" y="200386"/>
                </a:cubicBezTo>
                <a:cubicBezTo>
                  <a:pt x="195066" y="199068"/>
                  <a:pt x="195066" y="193796"/>
                  <a:pt x="197709" y="191160"/>
                </a:cubicBezTo>
                <a:cubicBezTo>
                  <a:pt x="197709" y="189842"/>
                  <a:pt x="197709" y="189842"/>
                  <a:pt x="197709" y="188524"/>
                </a:cubicBezTo>
                <a:cubicBezTo>
                  <a:pt x="200353" y="180617"/>
                  <a:pt x="201675" y="171391"/>
                  <a:pt x="199031" y="163484"/>
                </a:cubicBezTo>
                <a:cubicBezTo>
                  <a:pt x="199031" y="160848"/>
                  <a:pt x="197709" y="159530"/>
                  <a:pt x="196387" y="158212"/>
                </a:cubicBezTo>
                <a:cubicBezTo>
                  <a:pt x="191100" y="158212"/>
                  <a:pt x="184491" y="160848"/>
                  <a:pt x="181847" y="162166"/>
                </a:cubicBezTo>
                <a:cubicBezTo>
                  <a:pt x="180525" y="163484"/>
                  <a:pt x="179203" y="162166"/>
                  <a:pt x="177881" y="160848"/>
                </a:cubicBezTo>
                <a:cubicBezTo>
                  <a:pt x="180525" y="226744"/>
                  <a:pt x="180525" y="345357"/>
                  <a:pt x="117075" y="337450"/>
                </a:cubicBezTo>
                <a:cubicBezTo>
                  <a:pt x="24545" y="325588"/>
                  <a:pt x="82707" y="191160"/>
                  <a:pt x="136903" y="137125"/>
                </a:cubicBezTo>
                <a:cubicBezTo>
                  <a:pt x="132938" y="137125"/>
                  <a:pt x="131616" y="137125"/>
                  <a:pt x="128972" y="138443"/>
                </a:cubicBezTo>
                <a:cubicBezTo>
                  <a:pt x="126328" y="141079"/>
                  <a:pt x="125007" y="145033"/>
                  <a:pt x="122363" y="146351"/>
                </a:cubicBezTo>
                <a:cubicBezTo>
                  <a:pt x="122363" y="147669"/>
                  <a:pt x="121041" y="147669"/>
                  <a:pt x="121041" y="148986"/>
                </a:cubicBezTo>
                <a:cubicBezTo>
                  <a:pt x="119719" y="151622"/>
                  <a:pt x="117075" y="152940"/>
                  <a:pt x="114432" y="152940"/>
                </a:cubicBezTo>
                <a:cubicBezTo>
                  <a:pt x="106500" y="150304"/>
                  <a:pt x="99891" y="152940"/>
                  <a:pt x="94604" y="156894"/>
                </a:cubicBezTo>
                <a:cubicBezTo>
                  <a:pt x="94604" y="158212"/>
                  <a:pt x="93282" y="159530"/>
                  <a:pt x="93282" y="162166"/>
                </a:cubicBezTo>
                <a:cubicBezTo>
                  <a:pt x="91960" y="163484"/>
                  <a:pt x="90638" y="166120"/>
                  <a:pt x="90638" y="168755"/>
                </a:cubicBezTo>
                <a:cubicBezTo>
                  <a:pt x="91960" y="170073"/>
                  <a:pt x="91960" y="170073"/>
                  <a:pt x="93282" y="171391"/>
                </a:cubicBezTo>
                <a:cubicBezTo>
                  <a:pt x="94604" y="174027"/>
                  <a:pt x="91960" y="177981"/>
                  <a:pt x="87994" y="177981"/>
                </a:cubicBezTo>
                <a:cubicBezTo>
                  <a:pt x="86672" y="177981"/>
                  <a:pt x="86672" y="177981"/>
                  <a:pt x="85351" y="176663"/>
                </a:cubicBezTo>
                <a:cubicBezTo>
                  <a:pt x="81385" y="175345"/>
                  <a:pt x="74776" y="167437"/>
                  <a:pt x="69488" y="171391"/>
                </a:cubicBezTo>
                <a:cubicBezTo>
                  <a:pt x="64201" y="175345"/>
                  <a:pt x="64201" y="183253"/>
                  <a:pt x="66844" y="188524"/>
                </a:cubicBezTo>
                <a:cubicBezTo>
                  <a:pt x="69488" y="193796"/>
                  <a:pt x="62879" y="199068"/>
                  <a:pt x="58913" y="195114"/>
                </a:cubicBezTo>
                <a:cubicBezTo>
                  <a:pt x="53626" y="189842"/>
                  <a:pt x="44373" y="184570"/>
                  <a:pt x="39085" y="192478"/>
                </a:cubicBezTo>
                <a:cubicBezTo>
                  <a:pt x="39085" y="193796"/>
                  <a:pt x="37763" y="193796"/>
                  <a:pt x="37763" y="195114"/>
                </a:cubicBezTo>
                <a:cubicBezTo>
                  <a:pt x="37763" y="200386"/>
                  <a:pt x="40407" y="205657"/>
                  <a:pt x="41729" y="210929"/>
                </a:cubicBezTo>
                <a:cubicBezTo>
                  <a:pt x="41729" y="212247"/>
                  <a:pt x="40407" y="214883"/>
                  <a:pt x="39085" y="213565"/>
                </a:cubicBezTo>
                <a:cubicBezTo>
                  <a:pt x="37763" y="213565"/>
                  <a:pt x="37763" y="213565"/>
                  <a:pt x="36442" y="213565"/>
                </a:cubicBezTo>
                <a:cubicBezTo>
                  <a:pt x="23223" y="210929"/>
                  <a:pt x="21901" y="195114"/>
                  <a:pt x="29832" y="185888"/>
                </a:cubicBezTo>
                <a:cubicBezTo>
                  <a:pt x="36442" y="176663"/>
                  <a:pt x="45695" y="175345"/>
                  <a:pt x="54948" y="179299"/>
                </a:cubicBezTo>
                <a:cubicBezTo>
                  <a:pt x="53626" y="172709"/>
                  <a:pt x="56270" y="164802"/>
                  <a:pt x="62879" y="160848"/>
                </a:cubicBezTo>
                <a:cubicBezTo>
                  <a:pt x="65523" y="159530"/>
                  <a:pt x="66844" y="158212"/>
                  <a:pt x="69488" y="158212"/>
                </a:cubicBezTo>
                <a:cubicBezTo>
                  <a:pt x="74776" y="156894"/>
                  <a:pt x="78741" y="158212"/>
                  <a:pt x="82707" y="160848"/>
                </a:cubicBezTo>
                <a:cubicBezTo>
                  <a:pt x="84029" y="148986"/>
                  <a:pt x="94604" y="141079"/>
                  <a:pt x="107822" y="141079"/>
                </a:cubicBezTo>
                <a:cubicBezTo>
                  <a:pt x="109144" y="139761"/>
                  <a:pt x="110466" y="139761"/>
                  <a:pt x="113110" y="139761"/>
                </a:cubicBezTo>
                <a:cubicBezTo>
                  <a:pt x="118397" y="129218"/>
                  <a:pt x="128972" y="123946"/>
                  <a:pt x="142191" y="127900"/>
                </a:cubicBezTo>
                <a:cubicBezTo>
                  <a:pt x="143513" y="127900"/>
                  <a:pt x="144834" y="127900"/>
                  <a:pt x="146156" y="129218"/>
                </a:cubicBezTo>
                <a:cubicBezTo>
                  <a:pt x="146156" y="127900"/>
                  <a:pt x="146156" y="127900"/>
                  <a:pt x="146156" y="127900"/>
                </a:cubicBezTo>
                <a:cubicBezTo>
                  <a:pt x="122363" y="97587"/>
                  <a:pt x="78741" y="98905"/>
                  <a:pt x="48338" y="121310"/>
                </a:cubicBezTo>
                <a:cubicBezTo>
                  <a:pt x="17935" y="143715"/>
                  <a:pt x="11326" y="175345"/>
                  <a:pt x="25867" y="208293"/>
                </a:cubicBezTo>
                <a:cubicBezTo>
                  <a:pt x="28510" y="209611"/>
                  <a:pt x="29832" y="212247"/>
                  <a:pt x="31154" y="213565"/>
                </a:cubicBezTo>
                <a:cubicBezTo>
                  <a:pt x="32476" y="216201"/>
                  <a:pt x="31154" y="217519"/>
                  <a:pt x="28510" y="217519"/>
                </a:cubicBezTo>
                <a:cubicBezTo>
                  <a:pt x="28510" y="218836"/>
                  <a:pt x="25867" y="218836"/>
                  <a:pt x="24545" y="217519"/>
                </a:cubicBezTo>
                <a:cubicBezTo>
                  <a:pt x="24545" y="217519"/>
                  <a:pt x="23223" y="216201"/>
                  <a:pt x="21901" y="214883"/>
                </a:cubicBezTo>
                <a:cubicBezTo>
                  <a:pt x="-15111" y="189842"/>
                  <a:pt x="-571" y="135807"/>
                  <a:pt x="31154" y="112085"/>
                </a:cubicBezTo>
                <a:cubicBezTo>
                  <a:pt x="53626" y="94951"/>
                  <a:pt x="80063" y="88361"/>
                  <a:pt x="105179" y="92315"/>
                </a:cubicBezTo>
                <a:cubicBezTo>
                  <a:pt x="115753" y="93633"/>
                  <a:pt x="125007" y="96269"/>
                  <a:pt x="134260" y="101541"/>
                </a:cubicBezTo>
                <a:cubicBezTo>
                  <a:pt x="121041" y="63321"/>
                  <a:pt x="158053" y="25101"/>
                  <a:pt x="199031" y="10604"/>
                </a:cubicBezTo>
                <a:cubicBezTo>
                  <a:pt x="207623" y="6650"/>
                  <a:pt x="216876" y="3026"/>
                  <a:pt x="226129" y="1214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trifoliate-ternate_105486"/>
          <p:cNvSpPr>
            <a:spLocks noChangeAspect="1"/>
          </p:cNvSpPr>
          <p:nvPr/>
        </p:nvSpPr>
        <p:spPr bwMode="auto">
          <a:xfrm rot="18593523">
            <a:off x="7784502" y="5946137"/>
            <a:ext cx="612960" cy="561160"/>
          </a:xfrm>
          <a:custGeom>
            <a:avLst/>
            <a:gdLst>
              <a:gd name="connsiteX0" fmla="*/ 288311 w 338138"/>
              <a:gd name="connsiteY0" fmla="*/ 119063 h 309563"/>
              <a:gd name="connsiteX1" fmla="*/ 271224 w 338138"/>
              <a:gd name="connsiteY1" fmla="*/ 123032 h 309563"/>
              <a:gd name="connsiteX2" fmla="*/ 194989 w 338138"/>
              <a:gd name="connsiteY2" fmla="*/ 175949 h 309563"/>
              <a:gd name="connsiteX3" fmla="*/ 193675 w 338138"/>
              <a:gd name="connsiteY3" fmla="*/ 178595 h 309563"/>
              <a:gd name="connsiteX4" fmla="*/ 194989 w 338138"/>
              <a:gd name="connsiteY4" fmla="*/ 179918 h 309563"/>
              <a:gd name="connsiteX5" fmla="*/ 271224 w 338138"/>
              <a:gd name="connsiteY5" fmla="*/ 232835 h 309563"/>
              <a:gd name="connsiteX6" fmla="*/ 288311 w 338138"/>
              <a:gd name="connsiteY6" fmla="*/ 238126 h 309563"/>
              <a:gd name="connsiteX7" fmla="*/ 315913 w 338138"/>
              <a:gd name="connsiteY7" fmla="*/ 209022 h 309563"/>
              <a:gd name="connsiteX8" fmla="*/ 305398 w 338138"/>
              <a:gd name="connsiteY8" fmla="*/ 186532 h 309563"/>
              <a:gd name="connsiteX9" fmla="*/ 301455 w 338138"/>
              <a:gd name="connsiteY9" fmla="*/ 178595 h 309563"/>
              <a:gd name="connsiteX10" fmla="*/ 305398 w 338138"/>
              <a:gd name="connsiteY10" fmla="*/ 170657 h 309563"/>
              <a:gd name="connsiteX11" fmla="*/ 306712 w 338138"/>
              <a:gd name="connsiteY11" fmla="*/ 169334 h 309563"/>
              <a:gd name="connsiteX12" fmla="*/ 315913 w 338138"/>
              <a:gd name="connsiteY12" fmla="*/ 146845 h 309563"/>
              <a:gd name="connsiteX13" fmla="*/ 288311 w 338138"/>
              <a:gd name="connsiteY13" fmla="*/ 119063 h 309563"/>
              <a:gd name="connsiteX14" fmla="*/ 48598 w 338138"/>
              <a:gd name="connsiteY14" fmla="*/ 119063 h 309563"/>
              <a:gd name="connsiteX15" fmla="*/ 20638 w 338138"/>
              <a:gd name="connsiteY15" fmla="*/ 146845 h 309563"/>
              <a:gd name="connsiteX16" fmla="*/ 31290 w 338138"/>
              <a:gd name="connsiteY16" fmla="*/ 170657 h 309563"/>
              <a:gd name="connsiteX17" fmla="*/ 35284 w 338138"/>
              <a:gd name="connsiteY17" fmla="*/ 178595 h 309563"/>
              <a:gd name="connsiteX18" fmla="*/ 31290 w 338138"/>
              <a:gd name="connsiteY18" fmla="*/ 186532 h 309563"/>
              <a:gd name="connsiteX19" fmla="*/ 29958 w 338138"/>
              <a:gd name="connsiteY19" fmla="*/ 186532 h 309563"/>
              <a:gd name="connsiteX20" fmla="*/ 20638 w 338138"/>
              <a:gd name="connsiteY20" fmla="*/ 209022 h 309563"/>
              <a:gd name="connsiteX21" fmla="*/ 48598 w 338138"/>
              <a:gd name="connsiteY21" fmla="*/ 238126 h 309563"/>
              <a:gd name="connsiteX22" fmla="*/ 65907 w 338138"/>
              <a:gd name="connsiteY22" fmla="*/ 232835 h 309563"/>
              <a:gd name="connsiteX23" fmla="*/ 143132 w 338138"/>
              <a:gd name="connsiteY23" fmla="*/ 179918 h 309563"/>
              <a:gd name="connsiteX24" fmla="*/ 144463 w 338138"/>
              <a:gd name="connsiteY24" fmla="*/ 178595 h 309563"/>
              <a:gd name="connsiteX25" fmla="*/ 143132 w 338138"/>
              <a:gd name="connsiteY25" fmla="*/ 175949 h 309563"/>
              <a:gd name="connsiteX26" fmla="*/ 65907 w 338138"/>
              <a:gd name="connsiteY26" fmla="*/ 124355 h 309563"/>
              <a:gd name="connsiteX27" fmla="*/ 65907 w 338138"/>
              <a:gd name="connsiteY27" fmla="*/ 123032 h 309563"/>
              <a:gd name="connsiteX28" fmla="*/ 48598 w 338138"/>
              <a:gd name="connsiteY28" fmla="*/ 119063 h 309563"/>
              <a:gd name="connsiteX29" fmla="*/ 138642 w 338138"/>
              <a:gd name="connsiteY29" fmla="*/ 20638 h 309563"/>
              <a:gd name="connsiteX30" fmla="*/ 109538 w 338138"/>
              <a:gd name="connsiteY30" fmla="*/ 48240 h 309563"/>
              <a:gd name="connsiteX31" fmla="*/ 114830 w 338138"/>
              <a:gd name="connsiteY31" fmla="*/ 65327 h 309563"/>
              <a:gd name="connsiteX32" fmla="*/ 167747 w 338138"/>
              <a:gd name="connsiteY32" fmla="*/ 141562 h 309563"/>
              <a:gd name="connsiteX33" fmla="*/ 169069 w 338138"/>
              <a:gd name="connsiteY33" fmla="*/ 142876 h 309563"/>
              <a:gd name="connsiteX34" fmla="*/ 170392 w 338138"/>
              <a:gd name="connsiteY34" fmla="*/ 141562 h 309563"/>
              <a:gd name="connsiteX35" fmla="*/ 223309 w 338138"/>
              <a:gd name="connsiteY35" fmla="*/ 65327 h 309563"/>
              <a:gd name="connsiteX36" fmla="*/ 228601 w 338138"/>
              <a:gd name="connsiteY36" fmla="*/ 48240 h 309563"/>
              <a:gd name="connsiteX37" fmla="*/ 199497 w 338138"/>
              <a:gd name="connsiteY37" fmla="*/ 20638 h 309563"/>
              <a:gd name="connsiteX38" fmla="*/ 177007 w 338138"/>
              <a:gd name="connsiteY38" fmla="*/ 31153 h 309563"/>
              <a:gd name="connsiteX39" fmla="*/ 169069 w 338138"/>
              <a:gd name="connsiteY39" fmla="*/ 35096 h 309563"/>
              <a:gd name="connsiteX40" fmla="*/ 161132 w 338138"/>
              <a:gd name="connsiteY40" fmla="*/ 31153 h 309563"/>
              <a:gd name="connsiteX41" fmla="*/ 161132 w 338138"/>
              <a:gd name="connsiteY41" fmla="*/ 29838 h 309563"/>
              <a:gd name="connsiteX42" fmla="*/ 138642 w 338138"/>
              <a:gd name="connsiteY42" fmla="*/ 20638 h 309563"/>
              <a:gd name="connsiteX43" fmla="*/ 138689 w 338138"/>
              <a:gd name="connsiteY43" fmla="*/ 0 h 309563"/>
              <a:gd name="connsiteX44" fmla="*/ 169069 w 338138"/>
              <a:gd name="connsiteY44" fmla="*/ 10493 h 309563"/>
              <a:gd name="connsiteX45" fmla="*/ 199449 w 338138"/>
              <a:gd name="connsiteY45" fmla="*/ 0 h 309563"/>
              <a:gd name="connsiteX46" fmla="*/ 249641 w 338138"/>
              <a:gd name="connsiteY46" fmla="*/ 48533 h 309563"/>
              <a:gd name="connsiteX47" fmla="*/ 240395 w 338138"/>
              <a:gd name="connsiteY47" fmla="*/ 76079 h 309563"/>
              <a:gd name="connsiteX48" fmla="*/ 240395 w 338138"/>
              <a:gd name="connsiteY48" fmla="*/ 77391 h 309563"/>
              <a:gd name="connsiteX49" fmla="*/ 187561 w 338138"/>
              <a:gd name="connsiteY49" fmla="*/ 153470 h 309563"/>
              <a:gd name="connsiteX50" fmla="*/ 179636 w 338138"/>
              <a:gd name="connsiteY50" fmla="*/ 160029 h 309563"/>
              <a:gd name="connsiteX51" fmla="*/ 179636 w 338138"/>
              <a:gd name="connsiteY51" fmla="*/ 163964 h 309563"/>
              <a:gd name="connsiteX52" fmla="*/ 183598 w 338138"/>
              <a:gd name="connsiteY52" fmla="*/ 160029 h 309563"/>
              <a:gd name="connsiteX53" fmla="*/ 260208 w 338138"/>
              <a:gd name="connsiteY53" fmla="*/ 107560 h 309563"/>
              <a:gd name="connsiteX54" fmla="*/ 289267 w 338138"/>
              <a:gd name="connsiteY54" fmla="*/ 98378 h 309563"/>
              <a:gd name="connsiteX55" fmla="*/ 338138 w 338138"/>
              <a:gd name="connsiteY55" fmla="*/ 146911 h 309563"/>
              <a:gd name="connsiteX56" fmla="*/ 327571 w 338138"/>
              <a:gd name="connsiteY56" fmla="*/ 178392 h 309563"/>
              <a:gd name="connsiteX57" fmla="*/ 338138 w 338138"/>
              <a:gd name="connsiteY57" fmla="*/ 208562 h 309563"/>
              <a:gd name="connsiteX58" fmla="*/ 289267 w 338138"/>
              <a:gd name="connsiteY58" fmla="*/ 257095 h 309563"/>
              <a:gd name="connsiteX59" fmla="*/ 261529 w 338138"/>
              <a:gd name="connsiteY59" fmla="*/ 249225 h 309563"/>
              <a:gd name="connsiteX60" fmla="*/ 260208 w 338138"/>
              <a:gd name="connsiteY60" fmla="*/ 249225 h 309563"/>
              <a:gd name="connsiteX61" fmla="*/ 183598 w 338138"/>
              <a:gd name="connsiteY61" fmla="*/ 196756 h 309563"/>
              <a:gd name="connsiteX62" fmla="*/ 179636 w 338138"/>
              <a:gd name="connsiteY62" fmla="*/ 192821 h 309563"/>
              <a:gd name="connsiteX63" fmla="*/ 179636 w 338138"/>
              <a:gd name="connsiteY63" fmla="*/ 211185 h 309563"/>
              <a:gd name="connsiteX64" fmla="*/ 162465 w 338138"/>
              <a:gd name="connsiteY64" fmla="*/ 303005 h 309563"/>
              <a:gd name="connsiteX65" fmla="*/ 153219 w 338138"/>
              <a:gd name="connsiteY65" fmla="*/ 309563 h 309563"/>
              <a:gd name="connsiteX66" fmla="*/ 149256 w 338138"/>
              <a:gd name="connsiteY66" fmla="*/ 309563 h 309563"/>
              <a:gd name="connsiteX67" fmla="*/ 142652 w 338138"/>
              <a:gd name="connsiteY67" fmla="*/ 295134 h 309563"/>
              <a:gd name="connsiteX68" fmla="*/ 158502 w 338138"/>
              <a:gd name="connsiteY68" fmla="*/ 211185 h 309563"/>
              <a:gd name="connsiteX69" fmla="*/ 158502 w 338138"/>
              <a:gd name="connsiteY69" fmla="*/ 192821 h 309563"/>
              <a:gd name="connsiteX70" fmla="*/ 154540 w 338138"/>
              <a:gd name="connsiteY70" fmla="*/ 196756 h 309563"/>
              <a:gd name="connsiteX71" fmla="*/ 77930 w 338138"/>
              <a:gd name="connsiteY71" fmla="*/ 249225 h 309563"/>
              <a:gd name="connsiteX72" fmla="*/ 48871 w 338138"/>
              <a:gd name="connsiteY72" fmla="*/ 257095 h 309563"/>
              <a:gd name="connsiteX73" fmla="*/ 0 w 338138"/>
              <a:gd name="connsiteY73" fmla="*/ 208562 h 309563"/>
              <a:gd name="connsiteX74" fmla="*/ 10567 w 338138"/>
              <a:gd name="connsiteY74" fmla="*/ 178392 h 309563"/>
              <a:gd name="connsiteX75" fmla="*/ 0 w 338138"/>
              <a:gd name="connsiteY75" fmla="*/ 146911 h 309563"/>
              <a:gd name="connsiteX76" fmla="*/ 48871 w 338138"/>
              <a:gd name="connsiteY76" fmla="*/ 98378 h 309563"/>
              <a:gd name="connsiteX77" fmla="*/ 76609 w 338138"/>
              <a:gd name="connsiteY77" fmla="*/ 106248 h 309563"/>
              <a:gd name="connsiteX78" fmla="*/ 77930 w 338138"/>
              <a:gd name="connsiteY78" fmla="*/ 107560 h 309563"/>
              <a:gd name="connsiteX79" fmla="*/ 154540 w 338138"/>
              <a:gd name="connsiteY79" fmla="*/ 160029 h 309563"/>
              <a:gd name="connsiteX80" fmla="*/ 158502 w 338138"/>
              <a:gd name="connsiteY80" fmla="*/ 163964 h 309563"/>
              <a:gd name="connsiteX81" fmla="*/ 158502 w 338138"/>
              <a:gd name="connsiteY81" fmla="*/ 160029 h 309563"/>
              <a:gd name="connsiteX82" fmla="*/ 150577 w 338138"/>
              <a:gd name="connsiteY82" fmla="*/ 153470 h 309563"/>
              <a:gd name="connsiteX83" fmla="*/ 97743 w 338138"/>
              <a:gd name="connsiteY83" fmla="*/ 77391 h 309563"/>
              <a:gd name="connsiteX84" fmla="*/ 88497 w 338138"/>
              <a:gd name="connsiteY84" fmla="*/ 48533 h 309563"/>
              <a:gd name="connsiteX85" fmla="*/ 138689 w 338138"/>
              <a:gd name="connsiteY85" fmla="*/ 0 h 309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338138" h="309563">
                <a:moveTo>
                  <a:pt x="288311" y="119063"/>
                </a:moveTo>
                <a:cubicBezTo>
                  <a:pt x="281739" y="119063"/>
                  <a:pt x="276481" y="120386"/>
                  <a:pt x="271224" y="123032"/>
                </a:cubicBezTo>
                <a:cubicBezTo>
                  <a:pt x="271224" y="123032"/>
                  <a:pt x="271224" y="123032"/>
                  <a:pt x="194989" y="175949"/>
                </a:cubicBezTo>
                <a:cubicBezTo>
                  <a:pt x="194989" y="175949"/>
                  <a:pt x="193675" y="177272"/>
                  <a:pt x="193675" y="178595"/>
                </a:cubicBezTo>
                <a:cubicBezTo>
                  <a:pt x="193675" y="178595"/>
                  <a:pt x="194989" y="179918"/>
                  <a:pt x="194989" y="179918"/>
                </a:cubicBezTo>
                <a:cubicBezTo>
                  <a:pt x="194989" y="179918"/>
                  <a:pt x="194989" y="179918"/>
                  <a:pt x="271224" y="232835"/>
                </a:cubicBezTo>
                <a:cubicBezTo>
                  <a:pt x="276481" y="235480"/>
                  <a:pt x="281739" y="238126"/>
                  <a:pt x="288311" y="238126"/>
                </a:cubicBezTo>
                <a:cubicBezTo>
                  <a:pt x="304084" y="238126"/>
                  <a:pt x="315913" y="224897"/>
                  <a:pt x="315913" y="209022"/>
                </a:cubicBezTo>
                <a:cubicBezTo>
                  <a:pt x="315913" y="199762"/>
                  <a:pt x="313284" y="191824"/>
                  <a:pt x="305398" y="186532"/>
                </a:cubicBezTo>
                <a:cubicBezTo>
                  <a:pt x="304084" y="183886"/>
                  <a:pt x="301455" y="181241"/>
                  <a:pt x="301455" y="178595"/>
                </a:cubicBezTo>
                <a:cubicBezTo>
                  <a:pt x="301455" y="174626"/>
                  <a:pt x="304084" y="171980"/>
                  <a:pt x="305398" y="170657"/>
                </a:cubicBezTo>
                <a:cubicBezTo>
                  <a:pt x="305398" y="170657"/>
                  <a:pt x="305398" y="170657"/>
                  <a:pt x="306712" y="169334"/>
                </a:cubicBezTo>
                <a:cubicBezTo>
                  <a:pt x="313284" y="164043"/>
                  <a:pt x="315913" y="156105"/>
                  <a:pt x="315913" y="146845"/>
                </a:cubicBezTo>
                <a:cubicBezTo>
                  <a:pt x="315913" y="130970"/>
                  <a:pt x="304084" y="119063"/>
                  <a:pt x="288311" y="119063"/>
                </a:cubicBezTo>
                <a:close/>
                <a:moveTo>
                  <a:pt x="48598" y="119063"/>
                </a:moveTo>
                <a:cubicBezTo>
                  <a:pt x="32621" y="119063"/>
                  <a:pt x="20638" y="130970"/>
                  <a:pt x="20638" y="146845"/>
                </a:cubicBezTo>
                <a:cubicBezTo>
                  <a:pt x="20638" y="156105"/>
                  <a:pt x="23301" y="164043"/>
                  <a:pt x="31290" y="170657"/>
                </a:cubicBezTo>
                <a:cubicBezTo>
                  <a:pt x="32621" y="171980"/>
                  <a:pt x="35284" y="174626"/>
                  <a:pt x="35284" y="178595"/>
                </a:cubicBezTo>
                <a:cubicBezTo>
                  <a:pt x="35284" y="181241"/>
                  <a:pt x="32621" y="183886"/>
                  <a:pt x="31290" y="186532"/>
                </a:cubicBezTo>
                <a:cubicBezTo>
                  <a:pt x="31290" y="186532"/>
                  <a:pt x="31290" y="186532"/>
                  <a:pt x="29958" y="186532"/>
                </a:cubicBezTo>
                <a:cubicBezTo>
                  <a:pt x="23301" y="191824"/>
                  <a:pt x="20638" y="199762"/>
                  <a:pt x="20638" y="209022"/>
                </a:cubicBezTo>
                <a:cubicBezTo>
                  <a:pt x="20638" y="224897"/>
                  <a:pt x="32621" y="238126"/>
                  <a:pt x="48598" y="238126"/>
                </a:cubicBezTo>
                <a:cubicBezTo>
                  <a:pt x="55256" y="238126"/>
                  <a:pt x="60582" y="235480"/>
                  <a:pt x="65907" y="232835"/>
                </a:cubicBezTo>
                <a:cubicBezTo>
                  <a:pt x="65907" y="232835"/>
                  <a:pt x="65907" y="232835"/>
                  <a:pt x="143132" y="179918"/>
                </a:cubicBezTo>
                <a:cubicBezTo>
                  <a:pt x="143132" y="179918"/>
                  <a:pt x="144463" y="178595"/>
                  <a:pt x="144463" y="178595"/>
                </a:cubicBezTo>
                <a:cubicBezTo>
                  <a:pt x="144463" y="177272"/>
                  <a:pt x="143132" y="175949"/>
                  <a:pt x="143132" y="175949"/>
                </a:cubicBezTo>
                <a:cubicBezTo>
                  <a:pt x="143132" y="175949"/>
                  <a:pt x="143132" y="175949"/>
                  <a:pt x="65907" y="124355"/>
                </a:cubicBezTo>
                <a:cubicBezTo>
                  <a:pt x="65907" y="123032"/>
                  <a:pt x="65907" y="123032"/>
                  <a:pt x="65907" y="123032"/>
                </a:cubicBezTo>
                <a:cubicBezTo>
                  <a:pt x="60582" y="120386"/>
                  <a:pt x="55256" y="119063"/>
                  <a:pt x="48598" y="119063"/>
                </a:cubicBezTo>
                <a:close/>
                <a:moveTo>
                  <a:pt x="138642" y="20638"/>
                </a:moveTo>
                <a:cubicBezTo>
                  <a:pt x="122767" y="20638"/>
                  <a:pt x="109538" y="32467"/>
                  <a:pt x="109538" y="48240"/>
                </a:cubicBezTo>
                <a:cubicBezTo>
                  <a:pt x="109538" y="54812"/>
                  <a:pt x="110861" y="60069"/>
                  <a:pt x="114830" y="65327"/>
                </a:cubicBezTo>
                <a:lnTo>
                  <a:pt x="167747" y="141562"/>
                </a:lnTo>
                <a:cubicBezTo>
                  <a:pt x="167747" y="141562"/>
                  <a:pt x="167747" y="142876"/>
                  <a:pt x="169069" y="142876"/>
                </a:cubicBezTo>
                <a:cubicBezTo>
                  <a:pt x="170392" y="142876"/>
                  <a:pt x="170392" y="141562"/>
                  <a:pt x="170392" y="141562"/>
                </a:cubicBezTo>
                <a:cubicBezTo>
                  <a:pt x="170392" y="141562"/>
                  <a:pt x="170392" y="141562"/>
                  <a:pt x="223309" y="65327"/>
                </a:cubicBezTo>
                <a:cubicBezTo>
                  <a:pt x="227278" y="60069"/>
                  <a:pt x="228601" y="54812"/>
                  <a:pt x="228601" y="48240"/>
                </a:cubicBezTo>
                <a:cubicBezTo>
                  <a:pt x="228601" y="32467"/>
                  <a:pt x="215372" y="20638"/>
                  <a:pt x="199497" y="20638"/>
                </a:cubicBezTo>
                <a:cubicBezTo>
                  <a:pt x="190236" y="20638"/>
                  <a:pt x="182299" y="23267"/>
                  <a:pt x="177007" y="31153"/>
                </a:cubicBezTo>
                <a:cubicBezTo>
                  <a:pt x="175684" y="32467"/>
                  <a:pt x="171715" y="35096"/>
                  <a:pt x="169069" y="35096"/>
                </a:cubicBezTo>
                <a:cubicBezTo>
                  <a:pt x="166424" y="35096"/>
                  <a:pt x="162455" y="32467"/>
                  <a:pt x="161132" y="31153"/>
                </a:cubicBezTo>
                <a:cubicBezTo>
                  <a:pt x="161132" y="31153"/>
                  <a:pt x="161132" y="31153"/>
                  <a:pt x="161132" y="29838"/>
                </a:cubicBezTo>
                <a:cubicBezTo>
                  <a:pt x="155840" y="23267"/>
                  <a:pt x="146580" y="20638"/>
                  <a:pt x="138642" y="20638"/>
                </a:cubicBezTo>
                <a:close/>
                <a:moveTo>
                  <a:pt x="138689" y="0"/>
                </a:moveTo>
                <a:cubicBezTo>
                  <a:pt x="149256" y="0"/>
                  <a:pt x="159823" y="3935"/>
                  <a:pt x="169069" y="10493"/>
                </a:cubicBezTo>
                <a:cubicBezTo>
                  <a:pt x="178315" y="3935"/>
                  <a:pt x="188882" y="0"/>
                  <a:pt x="199449" y="0"/>
                </a:cubicBezTo>
                <a:cubicBezTo>
                  <a:pt x="227187" y="0"/>
                  <a:pt x="249641" y="22299"/>
                  <a:pt x="249641" y="48533"/>
                </a:cubicBezTo>
                <a:cubicBezTo>
                  <a:pt x="249641" y="59027"/>
                  <a:pt x="245678" y="68209"/>
                  <a:pt x="240395" y="76079"/>
                </a:cubicBezTo>
                <a:cubicBezTo>
                  <a:pt x="240395" y="77391"/>
                  <a:pt x="240395" y="77391"/>
                  <a:pt x="240395" y="77391"/>
                </a:cubicBezTo>
                <a:cubicBezTo>
                  <a:pt x="240395" y="77391"/>
                  <a:pt x="240395" y="77391"/>
                  <a:pt x="187561" y="153470"/>
                </a:cubicBezTo>
                <a:cubicBezTo>
                  <a:pt x="184919" y="156093"/>
                  <a:pt x="182277" y="158717"/>
                  <a:pt x="179636" y="160029"/>
                </a:cubicBezTo>
                <a:cubicBezTo>
                  <a:pt x="179636" y="160029"/>
                  <a:pt x="179636" y="160029"/>
                  <a:pt x="179636" y="163964"/>
                </a:cubicBezTo>
                <a:cubicBezTo>
                  <a:pt x="180957" y="162652"/>
                  <a:pt x="182277" y="160029"/>
                  <a:pt x="183598" y="160029"/>
                </a:cubicBezTo>
                <a:cubicBezTo>
                  <a:pt x="183598" y="160029"/>
                  <a:pt x="183598" y="160029"/>
                  <a:pt x="260208" y="107560"/>
                </a:cubicBezTo>
                <a:cubicBezTo>
                  <a:pt x="269454" y="101001"/>
                  <a:pt x="278700" y="98378"/>
                  <a:pt x="289267" y="98378"/>
                </a:cubicBezTo>
                <a:cubicBezTo>
                  <a:pt x="315684" y="98378"/>
                  <a:pt x="338138" y="120677"/>
                  <a:pt x="338138" y="146911"/>
                </a:cubicBezTo>
                <a:cubicBezTo>
                  <a:pt x="338138" y="158717"/>
                  <a:pt x="334176" y="169211"/>
                  <a:pt x="327571" y="178392"/>
                </a:cubicBezTo>
                <a:cubicBezTo>
                  <a:pt x="334176" y="186263"/>
                  <a:pt x="338138" y="196756"/>
                  <a:pt x="338138" y="208562"/>
                </a:cubicBezTo>
                <a:cubicBezTo>
                  <a:pt x="338138" y="234796"/>
                  <a:pt x="315684" y="257095"/>
                  <a:pt x="289267" y="257095"/>
                </a:cubicBezTo>
                <a:cubicBezTo>
                  <a:pt x="278700" y="257095"/>
                  <a:pt x="269454" y="254472"/>
                  <a:pt x="261529" y="249225"/>
                </a:cubicBezTo>
                <a:cubicBezTo>
                  <a:pt x="260208" y="249225"/>
                  <a:pt x="260208" y="249225"/>
                  <a:pt x="260208" y="249225"/>
                </a:cubicBezTo>
                <a:cubicBezTo>
                  <a:pt x="260208" y="249225"/>
                  <a:pt x="260208" y="249225"/>
                  <a:pt x="183598" y="196756"/>
                </a:cubicBezTo>
                <a:cubicBezTo>
                  <a:pt x="182277" y="195445"/>
                  <a:pt x="180957" y="194133"/>
                  <a:pt x="179636" y="192821"/>
                </a:cubicBezTo>
                <a:cubicBezTo>
                  <a:pt x="179636" y="192821"/>
                  <a:pt x="179636" y="192821"/>
                  <a:pt x="179636" y="211185"/>
                </a:cubicBezTo>
                <a:cubicBezTo>
                  <a:pt x="179636" y="242666"/>
                  <a:pt x="173032" y="274147"/>
                  <a:pt x="162465" y="303005"/>
                </a:cubicBezTo>
                <a:cubicBezTo>
                  <a:pt x="161144" y="306940"/>
                  <a:pt x="157181" y="309563"/>
                  <a:pt x="153219" y="309563"/>
                </a:cubicBezTo>
                <a:cubicBezTo>
                  <a:pt x="151898" y="309563"/>
                  <a:pt x="150577" y="309563"/>
                  <a:pt x="149256" y="309563"/>
                </a:cubicBezTo>
                <a:cubicBezTo>
                  <a:pt x="143973" y="306940"/>
                  <a:pt x="141331" y="301693"/>
                  <a:pt x="142652" y="295134"/>
                </a:cubicBezTo>
                <a:cubicBezTo>
                  <a:pt x="153219" y="268900"/>
                  <a:pt x="158502" y="240043"/>
                  <a:pt x="158502" y="211185"/>
                </a:cubicBezTo>
                <a:cubicBezTo>
                  <a:pt x="158502" y="211185"/>
                  <a:pt x="158502" y="211185"/>
                  <a:pt x="158502" y="192821"/>
                </a:cubicBezTo>
                <a:cubicBezTo>
                  <a:pt x="157181" y="194133"/>
                  <a:pt x="155860" y="195445"/>
                  <a:pt x="154540" y="196756"/>
                </a:cubicBezTo>
                <a:cubicBezTo>
                  <a:pt x="154540" y="196756"/>
                  <a:pt x="154540" y="196756"/>
                  <a:pt x="77930" y="249225"/>
                </a:cubicBezTo>
                <a:cubicBezTo>
                  <a:pt x="68684" y="254472"/>
                  <a:pt x="59438" y="257095"/>
                  <a:pt x="48871" y="257095"/>
                </a:cubicBezTo>
                <a:cubicBezTo>
                  <a:pt x="22454" y="257095"/>
                  <a:pt x="0" y="234796"/>
                  <a:pt x="0" y="208562"/>
                </a:cubicBezTo>
                <a:cubicBezTo>
                  <a:pt x="0" y="196756"/>
                  <a:pt x="3963" y="186263"/>
                  <a:pt x="10567" y="178392"/>
                </a:cubicBezTo>
                <a:cubicBezTo>
                  <a:pt x="3963" y="169211"/>
                  <a:pt x="0" y="158717"/>
                  <a:pt x="0" y="146911"/>
                </a:cubicBezTo>
                <a:cubicBezTo>
                  <a:pt x="0" y="120677"/>
                  <a:pt x="22454" y="98378"/>
                  <a:pt x="48871" y="98378"/>
                </a:cubicBezTo>
                <a:cubicBezTo>
                  <a:pt x="59438" y="98378"/>
                  <a:pt x="68684" y="101001"/>
                  <a:pt x="76609" y="106248"/>
                </a:cubicBezTo>
                <a:cubicBezTo>
                  <a:pt x="77930" y="106248"/>
                  <a:pt x="77930" y="107560"/>
                  <a:pt x="77930" y="107560"/>
                </a:cubicBezTo>
                <a:cubicBezTo>
                  <a:pt x="77930" y="107560"/>
                  <a:pt x="77930" y="107560"/>
                  <a:pt x="154540" y="160029"/>
                </a:cubicBezTo>
                <a:cubicBezTo>
                  <a:pt x="155860" y="160029"/>
                  <a:pt x="157181" y="161340"/>
                  <a:pt x="158502" y="163964"/>
                </a:cubicBezTo>
                <a:cubicBezTo>
                  <a:pt x="158502" y="163964"/>
                  <a:pt x="158502" y="163964"/>
                  <a:pt x="158502" y="160029"/>
                </a:cubicBezTo>
                <a:cubicBezTo>
                  <a:pt x="155860" y="158717"/>
                  <a:pt x="153219" y="156093"/>
                  <a:pt x="150577" y="153470"/>
                </a:cubicBezTo>
                <a:cubicBezTo>
                  <a:pt x="150577" y="153470"/>
                  <a:pt x="150577" y="153470"/>
                  <a:pt x="97743" y="77391"/>
                </a:cubicBezTo>
                <a:cubicBezTo>
                  <a:pt x="92460" y="68209"/>
                  <a:pt x="88497" y="59027"/>
                  <a:pt x="88497" y="48533"/>
                </a:cubicBezTo>
                <a:cubicBezTo>
                  <a:pt x="88497" y="22299"/>
                  <a:pt x="110951" y="0"/>
                  <a:pt x="138689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4700" y="176312"/>
            <a:ext cx="1683450" cy="1479667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1841622" y="4528672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战胜病毒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73674" y="5145389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驰援武汉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83297" y="56731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史晓曦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56847" y="5811372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r"/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中国必胜</a:t>
            </a:r>
            <a:endPara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6" presetClass="emph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37" presetClass="entr" presetSubtype="0" fill="hold" nodeType="withEffect">
                                  <p:stCondLst>
                                    <p:cond delay="6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6" presetClass="emph" presetSubtype="0" fill="hold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8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008744" y="370770"/>
            <a:ext cx="3861433" cy="5806668"/>
          </a:xfrm>
        </p:spPr>
      </p:pic>
      <p:sp>
        <p:nvSpPr>
          <p:cNvPr id="4" name="guitar_106359"/>
          <p:cNvSpPr>
            <a:spLocks noChangeAspect="1"/>
          </p:cNvSpPr>
          <p:nvPr/>
        </p:nvSpPr>
        <p:spPr bwMode="auto">
          <a:xfrm>
            <a:off x="634957" y="791926"/>
            <a:ext cx="2069163" cy="2065573"/>
          </a:xfrm>
          <a:custGeom>
            <a:avLst/>
            <a:gdLst>
              <a:gd name="connsiteX0" fmla="*/ 84722 w 337135"/>
              <a:gd name="connsiteY0" fmla="*/ 206375 h 336550"/>
              <a:gd name="connsiteX1" fmla="*/ 130760 w 337135"/>
              <a:gd name="connsiteY1" fmla="*/ 250825 h 336550"/>
              <a:gd name="connsiteX2" fmla="*/ 116473 w 337135"/>
              <a:gd name="connsiteY2" fmla="*/ 266700 h 336550"/>
              <a:gd name="connsiteX3" fmla="*/ 68847 w 337135"/>
              <a:gd name="connsiteY3" fmla="*/ 220663 h 336550"/>
              <a:gd name="connsiteX4" fmla="*/ 144390 w 337135"/>
              <a:gd name="connsiteY4" fmla="*/ 173038 h 336550"/>
              <a:gd name="connsiteX5" fmla="*/ 132566 w 337135"/>
              <a:gd name="connsiteY5" fmla="*/ 178447 h 336550"/>
              <a:gd name="connsiteX6" fmla="*/ 132566 w 337135"/>
              <a:gd name="connsiteY6" fmla="*/ 204142 h 336550"/>
              <a:gd name="connsiteX7" fmla="*/ 144390 w 337135"/>
              <a:gd name="connsiteY7" fmla="*/ 209551 h 336550"/>
              <a:gd name="connsiteX8" fmla="*/ 157528 w 337135"/>
              <a:gd name="connsiteY8" fmla="*/ 204142 h 336550"/>
              <a:gd name="connsiteX9" fmla="*/ 157528 w 337135"/>
              <a:gd name="connsiteY9" fmla="*/ 178447 h 336550"/>
              <a:gd name="connsiteX10" fmla="*/ 144390 w 337135"/>
              <a:gd name="connsiteY10" fmla="*/ 173038 h 336550"/>
              <a:gd name="connsiteX11" fmla="*/ 139129 w 337135"/>
              <a:gd name="connsiteY11" fmla="*/ 127179 h 336550"/>
              <a:gd name="connsiteX12" fmla="*/ 114751 w 337135"/>
              <a:gd name="connsiteY12" fmla="*/ 140686 h 336550"/>
              <a:gd name="connsiteX13" fmla="*/ 106844 w 337135"/>
              <a:gd name="connsiteY13" fmla="*/ 151228 h 336550"/>
              <a:gd name="connsiteX14" fmla="*/ 102891 w 337135"/>
              <a:gd name="connsiteY14" fmla="*/ 156499 h 336550"/>
              <a:gd name="connsiteX15" fmla="*/ 97620 w 337135"/>
              <a:gd name="connsiteY15" fmla="*/ 156499 h 336550"/>
              <a:gd name="connsiteX16" fmla="*/ 43593 w 337135"/>
              <a:gd name="connsiteY16" fmla="*/ 178900 h 336550"/>
              <a:gd name="connsiteX17" fmla="*/ 44910 w 337135"/>
              <a:gd name="connsiteY17" fmla="*/ 292226 h 336550"/>
              <a:gd name="connsiteX18" fmla="*/ 158236 w 337135"/>
              <a:gd name="connsiteY18" fmla="*/ 293543 h 336550"/>
              <a:gd name="connsiteX19" fmla="*/ 180637 w 337135"/>
              <a:gd name="connsiteY19" fmla="*/ 239516 h 336550"/>
              <a:gd name="connsiteX20" fmla="*/ 180637 w 337135"/>
              <a:gd name="connsiteY20" fmla="*/ 234245 h 336550"/>
              <a:gd name="connsiteX21" fmla="*/ 185908 w 337135"/>
              <a:gd name="connsiteY21" fmla="*/ 230292 h 336550"/>
              <a:gd name="connsiteX22" fmla="*/ 196450 w 337135"/>
              <a:gd name="connsiteY22" fmla="*/ 222386 h 336550"/>
              <a:gd name="connsiteX23" fmla="*/ 209627 w 337135"/>
              <a:gd name="connsiteY23" fmla="*/ 169676 h 336550"/>
              <a:gd name="connsiteX24" fmla="*/ 184590 w 337135"/>
              <a:gd name="connsiteY24" fmla="*/ 194713 h 336550"/>
              <a:gd name="connsiteX25" fmla="*/ 172731 w 337135"/>
              <a:gd name="connsiteY25" fmla="*/ 218433 h 336550"/>
              <a:gd name="connsiteX26" fmla="*/ 145058 w 337135"/>
              <a:gd name="connsiteY26" fmla="*/ 230292 h 336550"/>
              <a:gd name="connsiteX27" fmla="*/ 118704 w 337135"/>
              <a:gd name="connsiteY27" fmla="*/ 218433 h 336550"/>
              <a:gd name="connsiteX28" fmla="*/ 118704 w 337135"/>
              <a:gd name="connsiteY28" fmla="*/ 164405 h 336550"/>
              <a:gd name="connsiteX29" fmla="*/ 142423 w 337135"/>
              <a:gd name="connsiteY29" fmla="*/ 152546 h 336550"/>
              <a:gd name="connsiteX30" fmla="*/ 167460 w 337135"/>
              <a:gd name="connsiteY30" fmla="*/ 127509 h 336550"/>
              <a:gd name="connsiteX31" fmla="*/ 139129 w 337135"/>
              <a:gd name="connsiteY31" fmla="*/ 127179 h 336550"/>
              <a:gd name="connsiteX32" fmla="*/ 252299 w 337135"/>
              <a:gd name="connsiteY32" fmla="*/ 71438 h 336550"/>
              <a:gd name="connsiteX33" fmla="*/ 165685 w 337135"/>
              <a:gd name="connsiteY33" fmla="*/ 159449 h 336550"/>
              <a:gd name="connsiteX34" fmla="*/ 172247 w 337135"/>
              <a:gd name="connsiteY34" fmla="*/ 164783 h 336550"/>
              <a:gd name="connsiteX35" fmla="*/ 177496 w 337135"/>
              <a:gd name="connsiteY35" fmla="*/ 171451 h 336550"/>
              <a:gd name="connsiteX36" fmla="*/ 264110 w 337135"/>
              <a:gd name="connsiteY36" fmla="*/ 83439 h 336550"/>
              <a:gd name="connsiteX37" fmla="*/ 252299 w 337135"/>
              <a:gd name="connsiteY37" fmla="*/ 71438 h 336550"/>
              <a:gd name="connsiteX38" fmla="*/ 292685 w 337135"/>
              <a:gd name="connsiteY38" fmla="*/ 31750 h 336550"/>
              <a:gd name="connsiteX39" fmla="*/ 267285 w 337135"/>
              <a:gd name="connsiteY39" fmla="*/ 57150 h 336550"/>
              <a:gd name="connsiteX40" fmla="*/ 279985 w 337135"/>
              <a:gd name="connsiteY40" fmla="*/ 69850 h 336550"/>
              <a:gd name="connsiteX41" fmla="*/ 305385 w 337135"/>
              <a:gd name="connsiteY41" fmla="*/ 44450 h 336550"/>
              <a:gd name="connsiteX42" fmla="*/ 269973 w 337135"/>
              <a:gd name="connsiteY42" fmla="*/ 0 h 336550"/>
              <a:gd name="connsiteX43" fmla="*/ 283142 w 337135"/>
              <a:gd name="connsiteY43" fmla="*/ 11832 h 336550"/>
              <a:gd name="connsiteX44" fmla="*/ 292360 w 337135"/>
              <a:gd name="connsiteY44" fmla="*/ 2629 h 336550"/>
              <a:gd name="connsiteX45" fmla="*/ 334501 w 337135"/>
              <a:gd name="connsiteY45" fmla="*/ 44698 h 336550"/>
              <a:gd name="connsiteX46" fmla="*/ 325283 w 337135"/>
              <a:gd name="connsiteY46" fmla="*/ 53900 h 336550"/>
              <a:gd name="connsiteX47" fmla="*/ 337135 w 337135"/>
              <a:gd name="connsiteY47" fmla="*/ 67047 h 336550"/>
              <a:gd name="connsiteX48" fmla="*/ 322649 w 337135"/>
              <a:gd name="connsiteY48" fmla="*/ 81508 h 336550"/>
              <a:gd name="connsiteX49" fmla="*/ 309480 w 337135"/>
              <a:gd name="connsiteY49" fmla="*/ 69676 h 336550"/>
              <a:gd name="connsiteX50" fmla="*/ 305530 w 337135"/>
              <a:gd name="connsiteY50" fmla="*/ 73620 h 336550"/>
              <a:gd name="connsiteX51" fmla="*/ 317382 w 337135"/>
              <a:gd name="connsiteY51" fmla="*/ 86767 h 336550"/>
              <a:gd name="connsiteX52" fmla="*/ 302896 w 337135"/>
              <a:gd name="connsiteY52" fmla="*/ 101228 h 336550"/>
              <a:gd name="connsiteX53" fmla="*/ 289727 w 337135"/>
              <a:gd name="connsiteY53" fmla="*/ 89396 h 336550"/>
              <a:gd name="connsiteX54" fmla="*/ 226515 w 337135"/>
              <a:gd name="connsiteY54" fmla="*/ 152499 h 336550"/>
              <a:gd name="connsiteX55" fmla="*/ 231783 w 337135"/>
              <a:gd name="connsiteY55" fmla="*/ 193253 h 336550"/>
              <a:gd name="connsiteX56" fmla="*/ 210712 w 337135"/>
              <a:gd name="connsiteY56" fmla="*/ 237952 h 336550"/>
              <a:gd name="connsiteX57" fmla="*/ 201494 w 337135"/>
              <a:gd name="connsiteY57" fmla="*/ 245839 h 336550"/>
              <a:gd name="connsiteX58" fmla="*/ 172522 w 337135"/>
              <a:gd name="connsiteY58" fmla="*/ 307628 h 336550"/>
              <a:gd name="connsiteX59" fmla="*/ 102726 w 337135"/>
              <a:gd name="connsiteY59" fmla="*/ 336550 h 336550"/>
              <a:gd name="connsiteX60" fmla="*/ 30296 w 337135"/>
              <a:gd name="connsiteY60" fmla="*/ 306313 h 336550"/>
              <a:gd name="connsiteX61" fmla="*/ 28979 w 337135"/>
              <a:gd name="connsiteY61" fmla="*/ 164331 h 336550"/>
              <a:gd name="connsiteX62" fmla="*/ 90874 w 337135"/>
              <a:gd name="connsiteY62" fmla="*/ 135409 h 336550"/>
              <a:gd name="connsiteX63" fmla="*/ 98775 w 337135"/>
              <a:gd name="connsiteY63" fmla="*/ 126206 h 336550"/>
              <a:gd name="connsiteX64" fmla="*/ 143550 w 337135"/>
              <a:gd name="connsiteY64" fmla="*/ 105172 h 336550"/>
              <a:gd name="connsiteX65" fmla="*/ 184374 w 337135"/>
              <a:gd name="connsiteY65" fmla="*/ 110430 h 336550"/>
              <a:gd name="connsiteX66" fmla="*/ 247586 w 337135"/>
              <a:gd name="connsiteY66" fmla="*/ 47327 h 336550"/>
              <a:gd name="connsiteX67" fmla="*/ 235734 w 337135"/>
              <a:gd name="connsiteY67" fmla="*/ 34181 h 336550"/>
              <a:gd name="connsiteX68" fmla="*/ 250219 w 337135"/>
              <a:gd name="connsiteY68" fmla="*/ 19720 h 336550"/>
              <a:gd name="connsiteX69" fmla="*/ 263389 w 337135"/>
              <a:gd name="connsiteY69" fmla="*/ 31551 h 336550"/>
              <a:gd name="connsiteX70" fmla="*/ 267339 w 337135"/>
              <a:gd name="connsiteY70" fmla="*/ 27607 h 336550"/>
              <a:gd name="connsiteX71" fmla="*/ 255487 w 337135"/>
              <a:gd name="connsiteY71" fmla="*/ 14461 h 336550"/>
              <a:gd name="connsiteX72" fmla="*/ 269973 w 337135"/>
              <a:gd name="connsiteY7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337135" h="336550">
                <a:moveTo>
                  <a:pt x="84722" y="206375"/>
                </a:moveTo>
                <a:lnTo>
                  <a:pt x="130760" y="250825"/>
                </a:lnTo>
                <a:lnTo>
                  <a:pt x="116473" y="266700"/>
                </a:lnTo>
                <a:lnTo>
                  <a:pt x="68847" y="220663"/>
                </a:lnTo>
                <a:close/>
                <a:moveTo>
                  <a:pt x="144390" y="173038"/>
                </a:moveTo>
                <a:cubicBezTo>
                  <a:pt x="140449" y="173038"/>
                  <a:pt x="135194" y="175743"/>
                  <a:pt x="132566" y="178447"/>
                </a:cubicBezTo>
                <a:cubicBezTo>
                  <a:pt x="125997" y="185209"/>
                  <a:pt x="125997" y="197380"/>
                  <a:pt x="132566" y="204142"/>
                </a:cubicBezTo>
                <a:cubicBezTo>
                  <a:pt x="135194" y="208199"/>
                  <a:pt x="140449" y="209551"/>
                  <a:pt x="144390" y="209551"/>
                </a:cubicBezTo>
                <a:cubicBezTo>
                  <a:pt x="149646" y="209551"/>
                  <a:pt x="153587" y="208199"/>
                  <a:pt x="157528" y="204142"/>
                </a:cubicBezTo>
                <a:cubicBezTo>
                  <a:pt x="164097" y="197380"/>
                  <a:pt x="164097" y="185209"/>
                  <a:pt x="157528" y="178447"/>
                </a:cubicBezTo>
                <a:cubicBezTo>
                  <a:pt x="153587" y="175743"/>
                  <a:pt x="149646" y="173038"/>
                  <a:pt x="144390" y="173038"/>
                </a:cubicBezTo>
                <a:close/>
                <a:moveTo>
                  <a:pt x="139129" y="127179"/>
                </a:moveTo>
                <a:cubicBezTo>
                  <a:pt x="129905" y="129485"/>
                  <a:pt x="121339" y="134098"/>
                  <a:pt x="114751" y="140686"/>
                </a:cubicBezTo>
                <a:cubicBezTo>
                  <a:pt x="110797" y="144639"/>
                  <a:pt x="108162" y="147275"/>
                  <a:pt x="106844" y="151228"/>
                </a:cubicBezTo>
                <a:cubicBezTo>
                  <a:pt x="106844" y="151228"/>
                  <a:pt x="106844" y="151228"/>
                  <a:pt x="102891" y="156499"/>
                </a:cubicBezTo>
                <a:cubicBezTo>
                  <a:pt x="102891" y="156499"/>
                  <a:pt x="102891" y="156499"/>
                  <a:pt x="97620" y="156499"/>
                </a:cubicBezTo>
                <a:cubicBezTo>
                  <a:pt x="76536" y="156499"/>
                  <a:pt x="58088" y="164405"/>
                  <a:pt x="43593" y="178900"/>
                </a:cubicBezTo>
                <a:cubicBezTo>
                  <a:pt x="13285" y="210526"/>
                  <a:pt x="13285" y="260600"/>
                  <a:pt x="44910" y="292226"/>
                </a:cubicBezTo>
                <a:cubicBezTo>
                  <a:pt x="76536" y="323851"/>
                  <a:pt x="126610" y="323851"/>
                  <a:pt x="158236" y="293543"/>
                </a:cubicBezTo>
                <a:cubicBezTo>
                  <a:pt x="172731" y="279048"/>
                  <a:pt x="180637" y="260600"/>
                  <a:pt x="180637" y="239516"/>
                </a:cubicBezTo>
                <a:cubicBezTo>
                  <a:pt x="180637" y="239516"/>
                  <a:pt x="180637" y="239516"/>
                  <a:pt x="180637" y="234245"/>
                </a:cubicBezTo>
                <a:cubicBezTo>
                  <a:pt x="180637" y="234245"/>
                  <a:pt x="180637" y="234245"/>
                  <a:pt x="185908" y="230292"/>
                </a:cubicBezTo>
                <a:cubicBezTo>
                  <a:pt x="189861" y="228974"/>
                  <a:pt x="192497" y="226339"/>
                  <a:pt x="196450" y="222386"/>
                </a:cubicBezTo>
                <a:cubicBezTo>
                  <a:pt x="209627" y="209208"/>
                  <a:pt x="214898" y="188124"/>
                  <a:pt x="209627" y="169676"/>
                </a:cubicBezTo>
                <a:cubicBezTo>
                  <a:pt x="209627" y="169676"/>
                  <a:pt x="209627" y="169676"/>
                  <a:pt x="184590" y="194713"/>
                </a:cubicBezTo>
                <a:cubicBezTo>
                  <a:pt x="183273" y="203937"/>
                  <a:pt x="179319" y="211844"/>
                  <a:pt x="172731" y="218433"/>
                </a:cubicBezTo>
                <a:cubicBezTo>
                  <a:pt x="166142" y="226339"/>
                  <a:pt x="155600" y="230292"/>
                  <a:pt x="145058" y="230292"/>
                </a:cubicBezTo>
                <a:cubicBezTo>
                  <a:pt x="135834" y="230292"/>
                  <a:pt x="125292" y="226339"/>
                  <a:pt x="118704" y="218433"/>
                </a:cubicBezTo>
                <a:cubicBezTo>
                  <a:pt x="102891" y="203937"/>
                  <a:pt x="102891" y="178900"/>
                  <a:pt x="118704" y="164405"/>
                </a:cubicBezTo>
                <a:cubicBezTo>
                  <a:pt x="125292" y="157817"/>
                  <a:pt x="133199" y="153863"/>
                  <a:pt x="142423" y="152546"/>
                </a:cubicBezTo>
                <a:cubicBezTo>
                  <a:pt x="142423" y="152546"/>
                  <a:pt x="142423" y="152546"/>
                  <a:pt x="167460" y="127509"/>
                </a:cubicBezTo>
                <a:cubicBezTo>
                  <a:pt x="158236" y="124873"/>
                  <a:pt x="148353" y="124873"/>
                  <a:pt x="139129" y="127179"/>
                </a:cubicBezTo>
                <a:close/>
                <a:moveTo>
                  <a:pt x="252299" y="71438"/>
                </a:moveTo>
                <a:cubicBezTo>
                  <a:pt x="252299" y="71438"/>
                  <a:pt x="252299" y="71438"/>
                  <a:pt x="165685" y="159449"/>
                </a:cubicBezTo>
                <a:cubicBezTo>
                  <a:pt x="168310" y="160783"/>
                  <a:pt x="169622" y="162116"/>
                  <a:pt x="172247" y="164783"/>
                </a:cubicBezTo>
                <a:cubicBezTo>
                  <a:pt x="174872" y="167450"/>
                  <a:pt x="176184" y="168784"/>
                  <a:pt x="177496" y="171451"/>
                </a:cubicBezTo>
                <a:lnTo>
                  <a:pt x="264110" y="83439"/>
                </a:lnTo>
                <a:cubicBezTo>
                  <a:pt x="264110" y="83439"/>
                  <a:pt x="264110" y="83439"/>
                  <a:pt x="252299" y="71438"/>
                </a:cubicBezTo>
                <a:close/>
                <a:moveTo>
                  <a:pt x="292685" y="31750"/>
                </a:moveTo>
                <a:lnTo>
                  <a:pt x="267285" y="57150"/>
                </a:lnTo>
                <a:lnTo>
                  <a:pt x="279985" y="69850"/>
                </a:lnTo>
                <a:lnTo>
                  <a:pt x="305385" y="44450"/>
                </a:lnTo>
                <a:close/>
                <a:moveTo>
                  <a:pt x="269973" y="0"/>
                </a:moveTo>
                <a:cubicBezTo>
                  <a:pt x="269973" y="0"/>
                  <a:pt x="269973" y="0"/>
                  <a:pt x="283142" y="11832"/>
                </a:cubicBezTo>
                <a:cubicBezTo>
                  <a:pt x="283142" y="11832"/>
                  <a:pt x="283142" y="11832"/>
                  <a:pt x="292360" y="2629"/>
                </a:cubicBezTo>
                <a:cubicBezTo>
                  <a:pt x="292360" y="2629"/>
                  <a:pt x="292360" y="2629"/>
                  <a:pt x="334501" y="44698"/>
                </a:cubicBezTo>
                <a:cubicBezTo>
                  <a:pt x="334501" y="44698"/>
                  <a:pt x="334501" y="44698"/>
                  <a:pt x="325283" y="53900"/>
                </a:cubicBezTo>
                <a:cubicBezTo>
                  <a:pt x="325283" y="53900"/>
                  <a:pt x="325283" y="53900"/>
                  <a:pt x="337135" y="67047"/>
                </a:cubicBezTo>
                <a:cubicBezTo>
                  <a:pt x="337135" y="67047"/>
                  <a:pt x="337135" y="67047"/>
                  <a:pt x="322649" y="81508"/>
                </a:cubicBezTo>
                <a:lnTo>
                  <a:pt x="309480" y="69676"/>
                </a:lnTo>
                <a:cubicBezTo>
                  <a:pt x="309480" y="69676"/>
                  <a:pt x="309480" y="69676"/>
                  <a:pt x="305530" y="73620"/>
                </a:cubicBezTo>
                <a:cubicBezTo>
                  <a:pt x="305530" y="73620"/>
                  <a:pt x="305530" y="73620"/>
                  <a:pt x="317382" y="86767"/>
                </a:cubicBezTo>
                <a:cubicBezTo>
                  <a:pt x="317382" y="86767"/>
                  <a:pt x="317382" y="86767"/>
                  <a:pt x="302896" y="101228"/>
                </a:cubicBezTo>
                <a:cubicBezTo>
                  <a:pt x="302896" y="101228"/>
                  <a:pt x="302896" y="101228"/>
                  <a:pt x="289727" y="89396"/>
                </a:cubicBezTo>
                <a:cubicBezTo>
                  <a:pt x="289727" y="89396"/>
                  <a:pt x="289727" y="89396"/>
                  <a:pt x="226515" y="152499"/>
                </a:cubicBezTo>
                <a:cubicBezTo>
                  <a:pt x="231783" y="165646"/>
                  <a:pt x="234417" y="178792"/>
                  <a:pt x="231783" y="193253"/>
                </a:cubicBezTo>
                <a:cubicBezTo>
                  <a:pt x="230466" y="210344"/>
                  <a:pt x="222564" y="224805"/>
                  <a:pt x="210712" y="237952"/>
                </a:cubicBezTo>
                <a:cubicBezTo>
                  <a:pt x="208079" y="240581"/>
                  <a:pt x="204128" y="243210"/>
                  <a:pt x="201494" y="245839"/>
                </a:cubicBezTo>
                <a:cubicBezTo>
                  <a:pt x="198860" y="269503"/>
                  <a:pt x="189642" y="290537"/>
                  <a:pt x="172522" y="307628"/>
                </a:cubicBezTo>
                <a:cubicBezTo>
                  <a:pt x="154085" y="327348"/>
                  <a:pt x="127747" y="336550"/>
                  <a:pt x="102726" y="336550"/>
                </a:cubicBezTo>
                <a:cubicBezTo>
                  <a:pt x="76388" y="336550"/>
                  <a:pt x="50049" y="326033"/>
                  <a:pt x="30296" y="306313"/>
                </a:cubicBezTo>
                <a:cubicBezTo>
                  <a:pt x="-9211" y="266874"/>
                  <a:pt x="-10528" y="202456"/>
                  <a:pt x="28979" y="164331"/>
                </a:cubicBezTo>
                <a:cubicBezTo>
                  <a:pt x="46099" y="147240"/>
                  <a:pt x="67169" y="138038"/>
                  <a:pt x="90874" y="135409"/>
                </a:cubicBezTo>
                <a:cubicBezTo>
                  <a:pt x="93508" y="132779"/>
                  <a:pt x="96142" y="128835"/>
                  <a:pt x="98775" y="126206"/>
                </a:cubicBezTo>
                <a:cubicBezTo>
                  <a:pt x="111944" y="114374"/>
                  <a:pt x="126430" y="106486"/>
                  <a:pt x="143550" y="105172"/>
                </a:cubicBezTo>
                <a:cubicBezTo>
                  <a:pt x="158036" y="102542"/>
                  <a:pt x="171205" y="105172"/>
                  <a:pt x="184374" y="110430"/>
                </a:cubicBezTo>
                <a:cubicBezTo>
                  <a:pt x="184374" y="110430"/>
                  <a:pt x="184374" y="110430"/>
                  <a:pt x="247586" y="47327"/>
                </a:cubicBezTo>
                <a:cubicBezTo>
                  <a:pt x="247586" y="47327"/>
                  <a:pt x="247586" y="47327"/>
                  <a:pt x="235734" y="34181"/>
                </a:cubicBezTo>
                <a:cubicBezTo>
                  <a:pt x="235734" y="34181"/>
                  <a:pt x="235734" y="34181"/>
                  <a:pt x="250219" y="19720"/>
                </a:cubicBezTo>
                <a:cubicBezTo>
                  <a:pt x="250219" y="19720"/>
                  <a:pt x="250219" y="19720"/>
                  <a:pt x="263389" y="31551"/>
                </a:cubicBezTo>
                <a:cubicBezTo>
                  <a:pt x="263389" y="31551"/>
                  <a:pt x="263389" y="31551"/>
                  <a:pt x="267339" y="27607"/>
                </a:cubicBezTo>
                <a:cubicBezTo>
                  <a:pt x="267339" y="27607"/>
                  <a:pt x="267339" y="27607"/>
                  <a:pt x="255487" y="14461"/>
                </a:cubicBezTo>
                <a:cubicBezTo>
                  <a:pt x="255487" y="14461"/>
                  <a:pt x="255487" y="14461"/>
                  <a:pt x="269973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paint-palette_65838"/>
          <p:cNvSpPr>
            <a:spLocks noChangeAspect="1"/>
          </p:cNvSpPr>
          <p:nvPr/>
        </p:nvSpPr>
        <p:spPr bwMode="auto">
          <a:xfrm>
            <a:off x="9812358" y="791926"/>
            <a:ext cx="1363476" cy="1215559"/>
          </a:xfrm>
          <a:custGeom>
            <a:avLst/>
            <a:gdLst>
              <a:gd name="connsiteX0" fmla="*/ 86686 w 329426"/>
              <a:gd name="connsiteY0" fmla="*/ 192087 h 293688"/>
              <a:gd name="connsiteX1" fmla="*/ 59551 w 329426"/>
              <a:gd name="connsiteY1" fmla="*/ 220662 h 293688"/>
              <a:gd name="connsiteX2" fmla="*/ 86686 w 329426"/>
              <a:gd name="connsiteY2" fmla="*/ 249237 h 293688"/>
              <a:gd name="connsiteX3" fmla="*/ 115114 w 329426"/>
              <a:gd name="connsiteY3" fmla="*/ 220662 h 293688"/>
              <a:gd name="connsiteX4" fmla="*/ 100900 w 329426"/>
              <a:gd name="connsiteY4" fmla="*/ 195984 h 293688"/>
              <a:gd name="connsiteX5" fmla="*/ 86686 w 329426"/>
              <a:gd name="connsiteY5" fmla="*/ 192087 h 293688"/>
              <a:gd name="connsiteX6" fmla="*/ 172264 w 329426"/>
              <a:gd name="connsiteY6" fmla="*/ 171450 h 293688"/>
              <a:gd name="connsiteX7" fmla="*/ 143689 w 329426"/>
              <a:gd name="connsiteY7" fmla="*/ 200025 h 293688"/>
              <a:gd name="connsiteX8" fmla="*/ 148884 w 329426"/>
              <a:gd name="connsiteY8" fmla="*/ 214313 h 293688"/>
              <a:gd name="connsiteX9" fmla="*/ 172264 w 329426"/>
              <a:gd name="connsiteY9" fmla="*/ 228600 h 293688"/>
              <a:gd name="connsiteX10" fmla="*/ 200839 w 329426"/>
              <a:gd name="connsiteY10" fmla="*/ 200025 h 293688"/>
              <a:gd name="connsiteX11" fmla="*/ 199540 w 329426"/>
              <a:gd name="connsiteY11" fmla="*/ 194830 h 293688"/>
              <a:gd name="connsiteX12" fmla="*/ 172264 w 329426"/>
              <a:gd name="connsiteY12" fmla="*/ 171450 h 293688"/>
              <a:gd name="connsiteX13" fmla="*/ 235911 w 329426"/>
              <a:gd name="connsiteY13" fmla="*/ 127000 h 293688"/>
              <a:gd name="connsiteX14" fmla="*/ 208776 w 329426"/>
              <a:gd name="connsiteY14" fmla="*/ 155428 h 293688"/>
              <a:gd name="connsiteX15" fmla="*/ 222990 w 329426"/>
              <a:gd name="connsiteY15" fmla="*/ 179979 h 293688"/>
              <a:gd name="connsiteX16" fmla="*/ 235911 w 329426"/>
              <a:gd name="connsiteY16" fmla="*/ 182563 h 293688"/>
              <a:gd name="connsiteX17" fmla="*/ 264339 w 329426"/>
              <a:gd name="connsiteY17" fmla="*/ 155428 h 293688"/>
              <a:gd name="connsiteX18" fmla="*/ 257878 w 329426"/>
              <a:gd name="connsiteY18" fmla="*/ 137338 h 293688"/>
              <a:gd name="connsiteX19" fmla="*/ 235911 w 329426"/>
              <a:gd name="connsiteY19" fmla="*/ 127000 h 293688"/>
              <a:gd name="connsiteX20" fmla="*/ 219889 w 329426"/>
              <a:gd name="connsiteY20" fmla="*/ 42862 h 293688"/>
              <a:gd name="connsiteX21" fmla="*/ 212096 w 329426"/>
              <a:gd name="connsiteY21" fmla="*/ 44161 h 293688"/>
              <a:gd name="connsiteX22" fmla="*/ 191314 w 329426"/>
              <a:gd name="connsiteY22" fmla="*/ 71437 h 293688"/>
              <a:gd name="connsiteX23" fmla="*/ 191314 w 329426"/>
              <a:gd name="connsiteY23" fmla="*/ 75333 h 293688"/>
              <a:gd name="connsiteX24" fmla="*/ 219889 w 329426"/>
              <a:gd name="connsiteY24" fmla="*/ 100012 h 293688"/>
              <a:gd name="connsiteX25" fmla="*/ 235475 w 329426"/>
              <a:gd name="connsiteY25" fmla="*/ 94816 h 293688"/>
              <a:gd name="connsiteX26" fmla="*/ 248464 w 329426"/>
              <a:gd name="connsiteY26" fmla="*/ 71437 h 293688"/>
              <a:gd name="connsiteX27" fmla="*/ 244567 w 329426"/>
              <a:gd name="connsiteY27" fmla="*/ 58448 h 293688"/>
              <a:gd name="connsiteX28" fmla="*/ 219889 w 329426"/>
              <a:gd name="connsiteY28" fmla="*/ 42862 h 293688"/>
              <a:gd name="connsiteX29" fmla="*/ 137339 w 329426"/>
              <a:gd name="connsiteY29" fmla="*/ 39687 h 293688"/>
              <a:gd name="connsiteX30" fmla="*/ 108764 w 329426"/>
              <a:gd name="connsiteY30" fmla="*/ 66822 h 293688"/>
              <a:gd name="connsiteX31" fmla="*/ 119155 w 329426"/>
              <a:gd name="connsiteY31" fmla="*/ 88789 h 293688"/>
              <a:gd name="connsiteX32" fmla="*/ 137339 w 329426"/>
              <a:gd name="connsiteY32" fmla="*/ 95250 h 293688"/>
              <a:gd name="connsiteX33" fmla="*/ 164615 w 329426"/>
              <a:gd name="connsiteY33" fmla="*/ 71991 h 293688"/>
              <a:gd name="connsiteX34" fmla="*/ 165914 w 329426"/>
              <a:gd name="connsiteY34" fmla="*/ 66822 h 293688"/>
              <a:gd name="connsiteX35" fmla="*/ 137339 w 329426"/>
              <a:gd name="connsiteY35" fmla="*/ 39687 h 293688"/>
              <a:gd name="connsiteX36" fmla="*/ 154377 w 329426"/>
              <a:gd name="connsiteY36" fmla="*/ 0 h 293688"/>
              <a:gd name="connsiteX37" fmla="*/ 329426 w 329426"/>
              <a:gd name="connsiteY37" fmla="*/ 131250 h 293688"/>
              <a:gd name="connsiteX38" fmla="*/ 84357 w 329426"/>
              <a:gd name="connsiteY38" fmla="*/ 293688 h 293688"/>
              <a:gd name="connsiteX39" fmla="*/ 5261 w 329426"/>
              <a:gd name="connsiteY39" fmla="*/ 261201 h 293688"/>
              <a:gd name="connsiteX40" fmla="*/ 31194 w 329426"/>
              <a:gd name="connsiteY40" fmla="*/ 172834 h 293688"/>
              <a:gd name="connsiteX41" fmla="*/ 58424 w 329426"/>
              <a:gd name="connsiteY41" fmla="*/ 126052 h 293688"/>
              <a:gd name="connsiteX42" fmla="*/ 46754 w 329426"/>
              <a:gd name="connsiteY42" fmla="*/ 102661 h 293688"/>
              <a:gd name="connsiteX43" fmla="*/ 33787 w 329426"/>
              <a:gd name="connsiteY43" fmla="*/ 45482 h 293688"/>
              <a:gd name="connsiteX44" fmla="*/ 73984 w 329426"/>
              <a:gd name="connsiteY44" fmla="*/ 12995 h 293688"/>
              <a:gd name="connsiteX45" fmla="*/ 154377 w 329426"/>
              <a:gd name="connsiteY45" fmla="*/ 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9426" h="293688">
                <a:moveTo>
                  <a:pt x="86686" y="192087"/>
                </a:moveTo>
                <a:cubicBezTo>
                  <a:pt x="71180" y="192087"/>
                  <a:pt x="59551" y="205076"/>
                  <a:pt x="59551" y="220662"/>
                </a:cubicBezTo>
                <a:cubicBezTo>
                  <a:pt x="59551" y="236249"/>
                  <a:pt x="71180" y="249237"/>
                  <a:pt x="86686" y="249237"/>
                </a:cubicBezTo>
                <a:cubicBezTo>
                  <a:pt x="102192" y="249237"/>
                  <a:pt x="115114" y="236249"/>
                  <a:pt x="115114" y="220662"/>
                </a:cubicBezTo>
                <a:cubicBezTo>
                  <a:pt x="115114" y="210271"/>
                  <a:pt x="108653" y="201179"/>
                  <a:pt x="100900" y="195984"/>
                </a:cubicBezTo>
                <a:cubicBezTo>
                  <a:pt x="97024" y="193386"/>
                  <a:pt x="91855" y="192087"/>
                  <a:pt x="86686" y="192087"/>
                </a:cubicBezTo>
                <a:close/>
                <a:moveTo>
                  <a:pt x="172264" y="171450"/>
                </a:moveTo>
                <a:cubicBezTo>
                  <a:pt x="156678" y="171450"/>
                  <a:pt x="143689" y="184439"/>
                  <a:pt x="143689" y="200025"/>
                </a:cubicBezTo>
                <a:cubicBezTo>
                  <a:pt x="143689" y="205221"/>
                  <a:pt x="146287" y="210416"/>
                  <a:pt x="148884" y="214313"/>
                </a:cubicBezTo>
                <a:cubicBezTo>
                  <a:pt x="154080" y="223405"/>
                  <a:pt x="161873" y="228600"/>
                  <a:pt x="172264" y="228600"/>
                </a:cubicBezTo>
                <a:cubicBezTo>
                  <a:pt x="187850" y="228600"/>
                  <a:pt x="200839" y="215612"/>
                  <a:pt x="200839" y="200025"/>
                </a:cubicBezTo>
                <a:cubicBezTo>
                  <a:pt x="200839" y="198726"/>
                  <a:pt x="200839" y="196129"/>
                  <a:pt x="199540" y="194830"/>
                </a:cubicBezTo>
                <a:cubicBezTo>
                  <a:pt x="198241" y="181841"/>
                  <a:pt x="186551" y="171450"/>
                  <a:pt x="172264" y="171450"/>
                </a:cubicBezTo>
                <a:close/>
                <a:moveTo>
                  <a:pt x="235911" y="127000"/>
                </a:moveTo>
                <a:cubicBezTo>
                  <a:pt x="220406" y="127000"/>
                  <a:pt x="208776" y="139922"/>
                  <a:pt x="208776" y="155428"/>
                </a:cubicBezTo>
                <a:cubicBezTo>
                  <a:pt x="208776" y="165765"/>
                  <a:pt x="213945" y="174810"/>
                  <a:pt x="222990" y="179979"/>
                </a:cubicBezTo>
                <a:cubicBezTo>
                  <a:pt x="226866" y="181271"/>
                  <a:pt x="232035" y="182563"/>
                  <a:pt x="235911" y="182563"/>
                </a:cubicBezTo>
                <a:cubicBezTo>
                  <a:pt x="251417" y="182563"/>
                  <a:pt x="264339" y="170934"/>
                  <a:pt x="264339" y="155428"/>
                </a:cubicBezTo>
                <a:cubicBezTo>
                  <a:pt x="264339" y="148967"/>
                  <a:pt x="261755" y="142506"/>
                  <a:pt x="257878" y="137338"/>
                </a:cubicBezTo>
                <a:cubicBezTo>
                  <a:pt x="252710" y="130877"/>
                  <a:pt x="244957" y="127000"/>
                  <a:pt x="235911" y="127000"/>
                </a:cubicBezTo>
                <a:close/>
                <a:moveTo>
                  <a:pt x="219889" y="42862"/>
                </a:moveTo>
                <a:cubicBezTo>
                  <a:pt x="217291" y="42862"/>
                  <a:pt x="214694" y="44161"/>
                  <a:pt x="212096" y="44161"/>
                </a:cubicBezTo>
                <a:cubicBezTo>
                  <a:pt x="200406" y="48057"/>
                  <a:pt x="191314" y="58448"/>
                  <a:pt x="191314" y="71437"/>
                </a:cubicBezTo>
                <a:cubicBezTo>
                  <a:pt x="191314" y="72736"/>
                  <a:pt x="191314" y="74034"/>
                  <a:pt x="191314" y="75333"/>
                </a:cubicBezTo>
                <a:cubicBezTo>
                  <a:pt x="193912" y="88322"/>
                  <a:pt x="205601" y="100012"/>
                  <a:pt x="219889" y="100012"/>
                </a:cubicBezTo>
                <a:cubicBezTo>
                  <a:pt x="225085" y="100012"/>
                  <a:pt x="231579" y="97414"/>
                  <a:pt x="235475" y="94816"/>
                </a:cubicBezTo>
                <a:cubicBezTo>
                  <a:pt x="243269" y="89621"/>
                  <a:pt x="248464" y="80529"/>
                  <a:pt x="248464" y="71437"/>
                </a:cubicBezTo>
                <a:cubicBezTo>
                  <a:pt x="248464" y="66241"/>
                  <a:pt x="247165" y="62345"/>
                  <a:pt x="244567" y="58448"/>
                </a:cubicBezTo>
                <a:cubicBezTo>
                  <a:pt x="240671" y="49356"/>
                  <a:pt x="230280" y="42862"/>
                  <a:pt x="219889" y="42862"/>
                </a:cubicBezTo>
                <a:close/>
                <a:moveTo>
                  <a:pt x="137339" y="39687"/>
                </a:moveTo>
                <a:cubicBezTo>
                  <a:pt x="121753" y="39687"/>
                  <a:pt x="108764" y="51316"/>
                  <a:pt x="108764" y="66822"/>
                </a:cubicBezTo>
                <a:cubicBezTo>
                  <a:pt x="108764" y="75867"/>
                  <a:pt x="112661" y="83620"/>
                  <a:pt x="119155" y="88789"/>
                </a:cubicBezTo>
                <a:cubicBezTo>
                  <a:pt x="124350" y="92665"/>
                  <a:pt x="130845" y="95250"/>
                  <a:pt x="137339" y="95250"/>
                </a:cubicBezTo>
                <a:cubicBezTo>
                  <a:pt x="151626" y="95250"/>
                  <a:pt x="163316" y="84912"/>
                  <a:pt x="164615" y="71991"/>
                </a:cubicBezTo>
                <a:cubicBezTo>
                  <a:pt x="165914" y="69406"/>
                  <a:pt x="165914" y="68114"/>
                  <a:pt x="165914" y="66822"/>
                </a:cubicBezTo>
                <a:cubicBezTo>
                  <a:pt x="165914" y="51316"/>
                  <a:pt x="152925" y="39687"/>
                  <a:pt x="137339" y="39687"/>
                </a:cubicBezTo>
                <a:close/>
                <a:moveTo>
                  <a:pt x="154377" y="0"/>
                </a:moveTo>
                <a:cubicBezTo>
                  <a:pt x="262000" y="0"/>
                  <a:pt x="329426" y="67574"/>
                  <a:pt x="329426" y="131250"/>
                </a:cubicBezTo>
                <a:cubicBezTo>
                  <a:pt x="329426" y="215718"/>
                  <a:pt x="212727" y="293688"/>
                  <a:pt x="84357" y="293688"/>
                </a:cubicBezTo>
                <a:cubicBezTo>
                  <a:pt x="55831" y="293688"/>
                  <a:pt x="19524" y="289790"/>
                  <a:pt x="5261" y="261201"/>
                </a:cubicBezTo>
                <a:cubicBezTo>
                  <a:pt x="-10299" y="230013"/>
                  <a:pt x="11744" y="200124"/>
                  <a:pt x="31194" y="172834"/>
                </a:cubicBezTo>
                <a:cubicBezTo>
                  <a:pt x="41567" y="158540"/>
                  <a:pt x="58424" y="136448"/>
                  <a:pt x="58424" y="126052"/>
                </a:cubicBezTo>
                <a:cubicBezTo>
                  <a:pt x="58424" y="119554"/>
                  <a:pt x="51941" y="110458"/>
                  <a:pt x="46754" y="102661"/>
                </a:cubicBezTo>
                <a:cubicBezTo>
                  <a:pt x="37677" y="88366"/>
                  <a:pt x="26007" y="68873"/>
                  <a:pt x="33787" y="45482"/>
                </a:cubicBezTo>
                <a:cubicBezTo>
                  <a:pt x="42864" y="22091"/>
                  <a:pt x="66204" y="15594"/>
                  <a:pt x="73984" y="12995"/>
                </a:cubicBezTo>
                <a:cubicBezTo>
                  <a:pt x="101214" y="3898"/>
                  <a:pt x="128444" y="0"/>
                  <a:pt x="154377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paint-palette_65838"/>
          <p:cNvSpPr>
            <a:spLocks noChangeAspect="1"/>
          </p:cNvSpPr>
          <p:nvPr/>
        </p:nvSpPr>
        <p:spPr bwMode="auto">
          <a:xfrm rot="5571146">
            <a:off x="1251234" y="4423641"/>
            <a:ext cx="1047879" cy="934200"/>
          </a:xfrm>
          <a:custGeom>
            <a:avLst/>
            <a:gdLst>
              <a:gd name="connsiteX0" fmla="*/ 86686 w 329426"/>
              <a:gd name="connsiteY0" fmla="*/ 192087 h 293688"/>
              <a:gd name="connsiteX1" fmla="*/ 59551 w 329426"/>
              <a:gd name="connsiteY1" fmla="*/ 220662 h 293688"/>
              <a:gd name="connsiteX2" fmla="*/ 86686 w 329426"/>
              <a:gd name="connsiteY2" fmla="*/ 249237 h 293688"/>
              <a:gd name="connsiteX3" fmla="*/ 115114 w 329426"/>
              <a:gd name="connsiteY3" fmla="*/ 220662 h 293688"/>
              <a:gd name="connsiteX4" fmla="*/ 100900 w 329426"/>
              <a:gd name="connsiteY4" fmla="*/ 195984 h 293688"/>
              <a:gd name="connsiteX5" fmla="*/ 86686 w 329426"/>
              <a:gd name="connsiteY5" fmla="*/ 192087 h 293688"/>
              <a:gd name="connsiteX6" fmla="*/ 172264 w 329426"/>
              <a:gd name="connsiteY6" fmla="*/ 171450 h 293688"/>
              <a:gd name="connsiteX7" fmla="*/ 143689 w 329426"/>
              <a:gd name="connsiteY7" fmla="*/ 200025 h 293688"/>
              <a:gd name="connsiteX8" fmla="*/ 148884 w 329426"/>
              <a:gd name="connsiteY8" fmla="*/ 214313 h 293688"/>
              <a:gd name="connsiteX9" fmla="*/ 172264 w 329426"/>
              <a:gd name="connsiteY9" fmla="*/ 228600 h 293688"/>
              <a:gd name="connsiteX10" fmla="*/ 200839 w 329426"/>
              <a:gd name="connsiteY10" fmla="*/ 200025 h 293688"/>
              <a:gd name="connsiteX11" fmla="*/ 199540 w 329426"/>
              <a:gd name="connsiteY11" fmla="*/ 194830 h 293688"/>
              <a:gd name="connsiteX12" fmla="*/ 172264 w 329426"/>
              <a:gd name="connsiteY12" fmla="*/ 171450 h 293688"/>
              <a:gd name="connsiteX13" fmla="*/ 235911 w 329426"/>
              <a:gd name="connsiteY13" fmla="*/ 127000 h 293688"/>
              <a:gd name="connsiteX14" fmla="*/ 208776 w 329426"/>
              <a:gd name="connsiteY14" fmla="*/ 155428 h 293688"/>
              <a:gd name="connsiteX15" fmla="*/ 222990 w 329426"/>
              <a:gd name="connsiteY15" fmla="*/ 179979 h 293688"/>
              <a:gd name="connsiteX16" fmla="*/ 235911 w 329426"/>
              <a:gd name="connsiteY16" fmla="*/ 182563 h 293688"/>
              <a:gd name="connsiteX17" fmla="*/ 264339 w 329426"/>
              <a:gd name="connsiteY17" fmla="*/ 155428 h 293688"/>
              <a:gd name="connsiteX18" fmla="*/ 257878 w 329426"/>
              <a:gd name="connsiteY18" fmla="*/ 137338 h 293688"/>
              <a:gd name="connsiteX19" fmla="*/ 235911 w 329426"/>
              <a:gd name="connsiteY19" fmla="*/ 127000 h 293688"/>
              <a:gd name="connsiteX20" fmla="*/ 219889 w 329426"/>
              <a:gd name="connsiteY20" fmla="*/ 42862 h 293688"/>
              <a:gd name="connsiteX21" fmla="*/ 212096 w 329426"/>
              <a:gd name="connsiteY21" fmla="*/ 44161 h 293688"/>
              <a:gd name="connsiteX22" fmla="*/ 191314 w 329426"/>
              <a:gd name="connsiteY22" fmla="*/ 71437 h 293688"/>
              <a:gd name="connsiteX23" fmla="*/ 191314 w 329426"/>
              <a:gd name="connsiteY23" fmla="*/ 75333 h 293688"/>
              <a:gd name="connsiteX24" fmla="*/ 219889 w 329426"/>
              <a:gd name="connsiteY24" fmla="*/ 100012 h 293688"/>
              <a:gd name="connsiteX25" fmla="*/ 235475 w 329426"/>
              <a:gd name="connsiteY25" fmla="*/ 94816 h 293688"/>
              <a:gd name="connsiteX26" fmla="*/ 248464 w 329426"/>
              <a:gd name="connsiteY26" fmla="*/ 71437 h 293688"/>
              <a:gd name="connsiteX27" fmla="*/ 244567 w 329426"/>
              <a:gd name="connsiteY27" fmla="*/ 58448 h 293688"/>
              <a:gd name="connsiteX28" fmla="*/ 219889 w 329426"/>
              <a:gd name="connsiteY28" fmla="*/ 42862 h 293688"/>
              <a:gd name="connsiteX29" fmla="*/ 137339 w 329426"/>
              <a:gd name="connsiteY29" fmla="*/ 39687 h 293688"/>
              <a:gd name="connsiteX30" fmla="*/ 108764 w 329426"/>
              <a:gd name="connsiteY30" fmla="*/ 66822 h 293688"/>
              <a:gd name="connsiteX31" fmla="*/ 119155 w 329426"/>
              <a:gd name="connsiteY31" fmla="*/ 88789 h 293688"/>
              <a:gd name="connsiteX32" fmla="*/ 137339 w 329426"/>
              <a:gd name="connsiteY32" fmla="*/ 95250 h 293688"/>
              <a:gd name="connsiteX33" fmla="*/ 164615 w 329426"/>
              <a:gd name="connsiteY33" fmla="*/ 71991 h 293688"/>
              <a:gd name="connsiteX34" fmla="*/ 165914 w 329426"/>
              <a:gd name="connsiteY34" fmla="*/ 66822 h 293688"/>
              <a:gd name="connsiteX35" fmla="*/ 137339 w 329426"/>
              <a:gd name="connsiteY35" fmla="*/ 39687 h 293688"/>
              <a:gd name="connsiteX36" fmla="*/ 154377 w 329426"/>
              <a:gd name="connsiteY36" fmla="*/ 0 h 293688"/>
              <a:gd name="connsiteX37" fmla="*/ 329426 w 329426"/>
              <a:gd name="connsiteY37" fmla="*/ 131250 h 293688"/>
              <a:gd name="connsiteX38" fmla="*/ 84357 w 329426"/>
              <a:gd name="connsiteY38" fmla="*/ 293688 h 293688"/>
              <a:gd name="connsiteX39" fmla="*/ 5261 w 329426"/>
              <a:gd name="connsiteY39" fmla="*/ 261201 h 293688"/>
              <a:gd name="connsiteX40" fmla="*/ 31194 w 329426"/>
              <a:gd name="connsiteY40" fmla="*/ 172834 h 293688"/>
              <a:gd name="connsiteX41" fmla="*/ 58424 w 329426"/>
              <a:gd name="connsiteY41" fmla="*/ 126052 h 293688"/>
              <a:gd name="connsiteX42" fmla="*/ 46754 w 329426"/>
              <a:gd name="connsiteY42" fmla="*/ 102661 h 293688"/>
              <a:gd name="connsiteX43" fmla="*/ 33787 w 329426"/>
              <a:gd name="connsiteY43" fmla="*/ 45482 h 293688"/>
              <a:gd name="connsiteX44" fmla="*/ 73984 w 329426"/>
              <a:gd name="connsiteY44" fmla="*/ 12995 h 293688"/>
              <a:gd name="connsiteX45" fmla="*/ 154377 w 329426"/>
              <a:gd name="connsiteY45" fmla="*/ 0 h 293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9426" h="293688">
                <a:moveTo>
                  <a:pt x="86686" y="192087"/>
                </a:moveTo>
                <a:cubicBezTo>
                  <a:pt x="71180" y="192087"/>
                  <a:pt x="59551" y="205076"/>
                  <a:pt x="59551" y="220662"/>
                </a:cubicBezTo>
                <a:cubicBezTo>
                  <a:pt x="59551" y="236249"/>
                  <a:pt x="71180" y="249237"/>
                  <a:pt x="86686" y="249237"/>
                </a:cubicBezTo>
                <a:cubicBezTo>
                  <a:pt x="102192" y="249237"/>
                  <a:pt x="115114" y="236249"/>
                  <a:pt x="115114" y="220662"/>
                </a:cubicBezTo>
                <a:cubicBezTo>
                  <a:pt x="115114" y="210271"/>
                  <a:pt x="108653" y="201179"/>
                  <a:pt x="100900" y="195984"/>
                </a:cubicBezTo>
                <a:cubicBezTo>
                  <a:pt x="97024" y="193386"/>
                  <a:pt x="91855" y="192087"/>
                  <a:pt x="86686" y="192087"/>
                </a:cubicBezTo>
                <a:close/>
                <a:moveTo>
                  <a:pt x="172264" y="171450"/>
                </a:moveTo>
                <a:cubicBezTo>
                  <a:pt x="156678" y="171450"/>
                  <a:pt x="143689" y="184439"/>
                  <a:pt x="143689" y="200025"/>
                </a:cubicBezTo>
                <a:cubicBezTo>
                  <a:pt x="143689" y="205221"/>
                  <a:pt x="146287" y="210416"/>
                  <a:pt x="148884" y="214313"/>
                </a:cubicBezTo>
                <a:cubicBezTo>
                  <a:pt x="154080" y="223405"/>
                  <a:pt x="161873" y="228600"/>
                  <a:pt x="172264" y="228600"/>
                </a:cubicBezTo>
                <a:cubicBezTo>
                  <a:pt x="187850" y="228600"/>
                  <a:pt x="200839" y="215612"/>
                  <a:pt x="200839" y="200025"/>
                </a:cubicBezTo>
                <a:cubicBezTo>
                  <a:pt x="200839" y="198726"/>
                  <a:pt x="200839" y="196129"/>
                  <a:pt x="199540" y="194830"/>
                </a:cubicBezTo>
                <a:cubicBezTo>
                  <a:pt x="198241" y="181841"/>
                  <a:pt x="186551" y="171450"/>
                  <a:pt x="172264" y="171450"/>
                </a:cubicBezTo>
                <a:close/>
                <a:moveTo>
                  <a:pt x="235911" y="127000"/>
                </a:moveTo>
                <a:cubicBezTo>
                  <a:pt x="220406" y="127000"/>
                  <a:pt x="208776" y="139922"/>
                  <a:pt x="208776" y="155428"/>
                </a:cubicBezTo>
                <a:cubicBezTo>
                  <a:pt x="208776" y="165765"/>
                  <a:pt x="213945" y="174810"/>
                  <a:pt x="222990" y="179979"/>
                </a:cubicBezTo>
                <a:cubicBezTo>
                  <a:pt x="226866" y="181271"/>
                  <a:pt x="232035" y="182563"/>
                  <a:pt x="235911" y="182563"/>
                </a:cubicBezTo>
                <a:cubicBezTo>
                  <a:pt x="251417" y="182563"/>
                  <a:pt x="264339" y="170934"/>
                  <a:pt x="264339" y="155428"/>
                </a:cubicBezTo>
                <a:cubicBezTo>
                  <a:pt x="264339" y="148967"/>
                  <a:pt x="261755" y="142506"/>
                  <a:pt x="257878" y="137338"/>
                </a:cubicBezTo>
                <a:cubicBezTo>
                  <a:pt x="252710" y="130877"/>
                  <a:pt x="244957" y="127000"/>
                  <a:pt x="235911" y="127000"/>
                </a:cubicBezTo>
                <a:close/>
                <a:moveTo>
                  <a:pt x="219889" y="42862"/>
                </a:moveTo>
                <a:cubicBezTo>
                  <a:pt x="217291" y="42862"/>
                  <a:pt x="214694" y="44161"/>
                  <a:pt x="212096" y="44161"/>
                </a:cubicBezTo>
                <a:cubicBezTo>
                  <a:pt x="200406" y="48057"/>
                  <a:pt x="191314" y="58448"/>
                  <a:pt x="191314" y="71437"/>
                </a:cubicBezTo>
                <a:cubicBezTo>
                  <a:pt x="191314" y="72736"/>
                  <a:pt x="191314" y="74034"/>
                  <a:pt x="191314" y="75333"/>
                </a:cubicBezTo>
                <a:cubicBezTo>
                  <a:pt x="193912" y="88322"/>
                  <a:pt x="205601" y="100012"/>
                  <a:pt x="219889" y="100012"/>
                </a:cubicBezTo>
                <a:cubicBezTo>
                  <a:pt x="225085" y="100012"/>
                  <a:pt x="231579" y="97414"/>
                  <a:pt x="235475" y="94816"/>
                </a:cubicBezTo>
                <a:cubicBezTo>
                  <a:pt x="243269" y="89621"/>
                  <a:pt x="248464" y="80529"/>
                  <a:pt x="248464" y="71437"/>
                </a:cubicBezTo>
                <a:cubicBezTo>
                  <a:pt x="248464" y="66241"/>
                  <a:pt x="247165" y="62345"/>
                  <a:pt x="244567" y="58448"/>
                </a:cubicBezTo>
                <a:cubicBezTo>
                  <a:pt x="240671" y="49356"/>
                  <a:pt x="230280" y="42862"/>
                  <a:pt x="219889" y="42862"/>
                </a:cubicBezTo>
                <a:close/>
                <a:moveTo>
                  <a:pt x="137339" y="39687"/>
                </a:moveTo>
                <a:cubicBezTo>
                  <a:pt x="121753" y="39687"/>
                  <a:pt x="108764" y="51316"/>
                  <a:pt x="108764" y="66822"/>
                </a:cubicBezTo>
                <a:cubicBezTo>
                  <a:pt x="108764" y="75867"/>
                  <a:pt x="112661" y="83620"/>
                  <a:pt x="119155" y="88789"/>
                </a:cubicBezTo>
                <a:cubicBezTo>
                  <a:pt x="124350" y="92665"/>
                  <a:pt x="130845" y="95250"/>
                  <a:pt x="137339" y="95250"/>
                </a:cubicBezTo>
                <a:cubicBezTo>
                  <a:pt x="151626" y="95250"/>
                  <a:pt x="163316" y="84912"/>
                  <a:pt x="164615" y="71991"/>
                </a:cubicBezTo>
                <a:cubicBezTo>
                  <a:pt x="165914" y="69406"/>
                  <a:pt x="165914" y="68114"/>
                  <a:pt x="165914" y="66822"/>
                </a:cubicBezTo>
                <a:cubicBezTo>
                  <a:pt x="165914" y="51316"/>
                  <a:pt x="152925" y="39687"/>
                  <a:pt x="137339" y="39687"/>
                </a:cubicBezTo>
                <a:close/>
                <a:moveTo>
                  <a:pt x="154377" y="0"/>
                </a:moveTo>
                <a:cubicBezTo>
                  <a:pt x="262000" y="0"/>
                  <a:pt x="329426" y="67574"/>
                  <a:pt x="329426" y="131250"/>
                </a:cubicBezTo>
                <a:cubicBezTo>
                  <a:pt x="329426" y="215718"/>
                  <a:pt x="212727" y="293688"/>
                  <a:pt x="84357" y="293688"/>
                </a:cubicBezTo>
                <a:cubicBezTo>
                  <a:pt x="55831" y="293688"/>
                  <a:pt x="19524" y="289790"/>
                  <a:pt x="5261" y="261201"/>
                </a:cubicBezTo>
                <a:cubicBezTo>
                  <a:pt x="-10299" y="230013"/>
                  <a:pt x="11744" y="200124"/>
                  <a:pt x="31194" y="172834"/>
                </a:cubicBezTo>
                <a:cubicBezTo>
                  <a:pt x="41567" y="158540"/>
                  <a:pt x="58424" y="136448"/>
                  <a:pt x="58424" y="126052"/>
                </a:cubicBezTo>
                <a:cubicBezTo>
                  <a:pt x="58424" y="119554"/>
                  <a:pt x="51941" y="110458"/>
                  <a:pt x="46754" y="102661"/>
                </a:cubicBezTo>
                <a:cubicBezTo>
                  <a:pt x="37677" y="88366"/>
                  <a:pt x="26007" y="68873"/>
                  <a:pt x="33787" y="45482"/>
                </a:cubicBezTo>
                <a:cubicBezTo>
                  <a:pt x="42864" y="22091"/>
                  <a:pt x="66204" y="15594"/>
                  <a:pt x="73984" y="12995"/>
                </a:cubicBezTo>
                <a:cubicBezTo>
                  <a:pt x="101214" y="3898"/>
                  <a:pt x="128444" y="0"/>
                  <a:pt x="154377" y="0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74" r="38037" b="55169"/>
          <a:stretch>
            <a:fillRect/>
          </a:stretch>
        </p:blipFill>
        <p:spPr>
          <a:xfrm>
            <a:off x="9227678" y="3783464"/>
            <a:ext cx="2532836" cy="30745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349269" y="580973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白淑媛</a:t>
            </a:r>
            <a:endParaRPr lang="zh-CN" altLang="en-US" sz="28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82798" y="786308"/>
            <a:ext cx="4929414" cy="3697061"/>
          </a:xfrm>
        </p:spPr>
      </p:pic>
      <p:sp>
        <p:nvSpPr>
          <p:cNvPr id="7" name="leaves_93683"/>
          <p:cNvSpPr>
            <a:spLocks noChangeAspect="1"/>
          </p:cNvSpPr>
          <p:nvPr/>
        </p:nvSpPr>
        <p:spPr bwMode="auto">
          <a:xfrm>
            <a:off x="8794231" y="1111556"/>
            <a:ext cx="1283219" cy="1371282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gradFill>
            <a:gsLst>
              <a:gs pos="1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66700" dist="762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494017" y="414403"/>
            <a:ext cx="1968457" cy="1211185"/>
            <a:chOff x="8159537" y="1248794"/>
            <a:chExt cx="2313083" cy="1423232"/>
          </a:xfrm>
        </p:grpSpPr>
        <p:sp>
          <p:nvSpPr>
            <p:cNvPr id="15" name="矩形 14"/>
            <p:cNvSpPr/>
            <p:nvPr>
              <p:custDataLst>
                <p:tags r:id="rId2"/>
              </p:custDataLst>
            </p:nvPr>
          </p:nvSpPr>
          <p:spPr>
            <a:xfrm>
              <a:off x="8159537" y="1248794"/>
              <a:ext cx="1772889" cy="7594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cs typeface="+mn-ea"/>
                  <a:sym typeface="+mn-lt"/>
                </a:rPr>
                <a:t>Happy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>
              <p:custDataLst>
                <p:tags r:id="rId3"/>
              </p:custDataLst>
            </p:nvPr>
          </p:nvSpPr>
          <p:spPr>
            <a:xfrm>
              <a:off x="8893746" y="1840208"/>
              <a:ext cx="1578874" cy="8318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kern="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r>
                <a:rPr lang="zh-CN" altLang="en-US" sz="4000" kern="0" dirty="0">
                  <a:solidFill>
                    <a:schemeClr val="bg1"/>
                  </a:solidFill>
                  <a:cs typeface="+mn-ea"/>
                  <a:sym typeface="+mn-lt"/>
                </a:rPr>
                <a:t>aby</a:t>
              </a:r>
              <a:endParaRPr lang="zh-CN" altLang="en-US" sz="1000" kern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>
            <p:custDataLst>
              <p:tags r:id="rId4"/>
            </p:custDataLst>
          </p:nvPr>
        </p:nvSpPr>
        <p:spPr>
          <a:xfrm>
            <a:off x="5105730" y="4936067"/>
            <a:ext cx="3868382" cy="56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FF00"/>
                </a:solidFill>
                <a:cs typeface="+mn-ea"/>
                <a:sym typeface="+mn-lt"/>
              </a:rPr>
              <a:t>张春宇</a:t>
            </a:r>
            <a:endParaRPr lang="zh-CN" altLang="en-US" sz="2800" b="1" dirty="0">
              <a:solidFill>
                <a:srgbClr val="FFFF00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4232" y="5018578"/>
            <a:ext cx="1535100" cy="15375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tags/tag1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10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11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12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13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14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15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16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17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18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19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2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3.xml><?xml version="1.0" encoding="utf-8"?>
<p:tagLst xmlns:p="http://schemas.openxmlformats.org/presentationml/2006/main">
  <p:tag name="MH" val="20170506182049"/>
  <p:tag name="MH_LIBRARY" val="GRAPHIC"/>
  <p:tag name="MH_ORDER" val="Rectangle 201"/>
</p:tagLst>
</file>

<file path=ppt/tags/tag4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5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6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7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ags/tag8.xml><?xml version="1.0" encoding="utf-8"?>
<p:tagLst xmlns:p="http://schemas.openxmlformats.org/presentationml/2006/main">
  <p:tag name="MH" val="20170506182049"/>
  <p:tag name="MH_LIBRARY" val="GRAPHIC"/>
  <p:tag name="MH_ORDER" val="Rectangle 200"/>
</p:tagLst>
</file>

<file path=ppt/tags/tag9.xml><?xml version="1.0" encoding="utf-8"?>
<p:tagLst xmlns:p="http://schemas.openxmlformats.org/presentationml/2006/main">
  <p:tag name="MH" val="20170506182049"/>
  <p:tag name="MH_LIBRARY" val="GRAPHIC"/>
  <p:tag name="MH_ORDER" val="Rectangle 20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sx0avofn">
      <a:majorFont>
        <a:latin typeface="Comic Sans MS"/>
        <a:ea typeface="迷你简卡通"/>
        <a:cs typeface=""/>
      </a:majorFont>
      <a:minorFont>
        <a:latin typeface="Comic Sans MS"/>
        <a:ea typeface="迷你简卡通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463</Words>
  <Application>WPS 演示</Application>
  <PresentationFormat>宽屏</PresentationFormat>
  <Paragraphs>96</Paragraphs>
  <Slides>17</Slides>
  <Notes>12</Notes>
  <HiddenSlides>0</HiddenSlides>
  <MMClips>3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Aa吃鸡专用体 (非商业使用)</vt:lpstr>
      <vt:lpstr>字体管家棉花糖</vt:lpstr>
      <vt:lpstr>Arial Unicode MS</vt:lpstr>
      <vt:lpstr>迷你简卡通</vt:lpstr>
      <vt:lpstr>Segoe Print</vt:lpstr>
      <vt:lpstr>Comic Sans MS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儿童相册</dc:title>
  <dc:creator>柳</dc:creator>
  <cp:lastModifiedBy>Acer</cp:lastModifiedBy>
  <cp:revision>46</cp:revision>
  <dcterms:created xsi:type="dcterms:W3CDTF">2018-03-30T23:37:00Z</dcterms:created>
  <dcterms:modified xsi:type="dcterms:W3CDTF">2020-06-01T06:56:20Z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2052-11.8.2.8361</vt:lpwstr>
  </property>
</Properties>
</file>